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9" r:id="rId2"/>
    <p:sldId id="260" r:id="rId3"/>
  </p:sldIdLst>
  <p:sldSz cx="15119350" cy="2545238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8017" userDrawn="1">
          <p15:clr>
            <a:srgbClr val="A4A3A4"/>
          </p15:clr>
        </p15:guide>
        <p15:guide id="2" pos="47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AF7"/>
    <a:srgbClr val="173F71"/>
    <a:srgbClr val="EA9010"/>
    <a:srgbClr val="2462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0"/>
  </p:normalViewPr>
  <p:slideViewPr>
    <p:cSldViewPr snapToGrid="0">
      <p:cViewPr>
        <p:scale>
          <a:sx n="100" d="100"/>
          <a:sy n="100" d="100"/>
        </p:scale>
        <p:origin x="18" y="-5418"/>
      </p:cViewPr>
      <p:guideLst>
        <p:guide orient="horz" pos="8017"/>
        <p:guide pos="47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411413" y="685800"/>
            <a:ext cx="20351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673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515399" y="10643975"/>
            <a:ext cx="14088863" cy="4165699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1pPr>
            <a:lvl2pPr lvl="1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2pPr>
            <a:lvl3pPr lvl="2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3pPr>
            <a:lvl4pPr lvl="3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4pPr>
            <a:lvl5pPr lvl="4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5pPr>
            <a:lvl6pPr lvl="5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6pPr>
            <a:lvl7pPr lvl="6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7pPr>
            <a:lvl8pPr lvl="7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8pPr>
            <a:lvl9pPr lvl="8" algn="ctr">
              <a:spcBef>
                <a:spcPts val="0"/>
              </a:spcBef>
              <a:spcAft>
                <a:spcPts val="0"/>
              </a:spcAft>
              <a:buSzPts val="4600"/>
              <a:buNone/>
              <a:defRPr sz="6571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515399" y="2202308"/>
            <a:ext cx="14088863" cy="2834090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515394" y="2749514"/>
            <a:ext cx="4643004" cy="3739505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1pPr>
            <a:lvl2pPr lvl="1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2pPr>
            <a:lvl3pPr lvl="2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3pPr>
            <a:lvl4pPr lvl="3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4pPr>
            <a:lvl5pPr lvl="4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5pPr>
            <a:lvl6pPr lvl="5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6pPr>
            <a:lvl7pPr lvl="6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7pPr>
            <a:lvl8pPr lvl="7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8pPr>
            <a:lvl9pPr lvl="8">
              <a:spcBef>
                <a:spcPts val="0"/>
              </a:spcBef>
              <a:spcAft>
                <a:spcPts val="0"/>
              </a:spcAft>
              <a:buSzPts val="3100"/>
              <a:buNone/>
              <a:defRPr sz="4428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515394" y="6876756"/>
            <a:ext cx="4643004" cy="15733814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653140" lvl="0" indent="-46264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2143"/>
            </a:lvl1pPr>
            <a:lvl2pPr marL="1306280" lvl="1" indent="-46264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2143"/>
            </a:lvl2pPr>
            <a:lvl3pPr marL="1959421" lvl="2" indent="-46264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2143"/>
            </a:lvl3pPr>
            <a:lvl4pPr marL="2612559" lvl="3" indent="-46264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2143"/>
            </a:lvl4pPr>
            <a:lvl5pPr marL="3265700" lvl="4" indent="-46264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2143"/>
            </a:lvl5pPr>
            <a:lvl6pPr marL="3918840" lvl="5" indent="-46264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2143"/>
            </a:lvl6pPr>
            <a:lvl7pPr marL="4571979" lvl="6" indent="-46264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2143"/>
            </a:lvl7pPr>
            <a:lvl8pPr marL="5225119" lvl="7" indent="-46264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2143"/>
            </a:lvl8pPr>
            <a:lvl9pPr marL="5878259" lvl="8" indent="-46264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2143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810625" y="2227672"/>
            <a:ext cx="10529256" cy="20244201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1pPr>
            <a:lvl2pPr lvl="1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2pPr>
            <a:lvl3pPr lvl="2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3pPr>
            <a:lvl4pPr lvl="3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4pPr>
            <a:lvl5pPr lvl="4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5pPr>
            <a:lvl6pPr lvl="5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6pPr>
            <a:lvl7pPr lvl="6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7pPr>
            <a:lvl8pPr lvl="7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8pPr>
            <a:lvl9pPr lvl="8">
              <a:spcBef>
                <a:spcPts val="0"/>
              </a:spcBef>
              <a:spcAft>
                <a:spcPts val="0"/>
              </a:spcAft>
              <a:buSzPts val="6100"/>
              <a:buNone/>
              <a:defRPr sz="8715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7559774" y="-616"/>
            <a:ext cx="7559772" cy="2545377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66602" tIns="166602" rIns="166602" bIns="166602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39007" y="6102648"/>
            <a:ext cx="6688513" cy="7335639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7714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439007" y="13871661"/>
            <a:ext cx="6688513" cy="6112048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856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167437" y="3583251"/>
            <a:ext cx="6344381" cy="18286065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653140" lvl="0" indent="-535211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1306280" lvl="1" indent="-489856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959421" lvl="2" indent="-489856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2612559" lvl="3" indent="-489856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3265700" lvl="4" indent="-489856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918840" lvl="5" indent="-489856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4571979" lvl="6" indent="-489856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5225119" lvl="7" indent="-489856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5878259" lvl="8" indent="-489856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515394" y="20935964"/>
            <a:ext cx="9918988" cy="2994158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marL="653140" lvl="0" indent="-326569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3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515399" y="5473915"/>
            <a:ext cx="14088863" cy="9717019"/>
          </a:xfrm>
          <a:prstGeom prst="rect">
            <a:avLst/>
          </a:prstGeom>
        </p:spPr>
        <p:txBody>
          <a:bodyPr spcFirstLastPara="1" wrap="square" lIns="116625" tIns="116625" rIns="116625" bIns="1166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1pPr>
            <a:lvl2pPr lvl="1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2pPr>
            <a:lvl3pPr lvl="2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3pPr>
            <a:lvl4pPr lvl="3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4pPr>
            <a:lvl5pPr lvl="4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5pPr>
            <a:lvl6pPr lvl="5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6pPr>
            <a:lvl7pPr lvl="6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7pPr>
            <a:lvl8pPr lvl="7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8pPr>
            <a:lvl9pPr lvl="8" algn="ctr">
              <a:spcBef>
                <a:spcPts val="0"/>
              </a:spcBef>
              <a:spcAft>
                <a:spcPts val="0"/>
              </a:spcAft>
              <a:buSzPts val="15300"/>
              <a:buNone/>
              <a:defRPr sz="21856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515399" y="15599504"/>
            <a:ext cx="14088863" cy="6437095"/>
          </a:xfrm>
          <a:prstGeom prst="rect">
            <a:avLst/>
          </a:prstGeom>
        </p:spPr>
        <p:txBody>
          <a:bodyPr spcFirstLastPara="1" wrap="square" lIns="116625" tIns="116625" rIns="116625" bIns="116625" anchor="t" anchorCtr="0">
            <a:normAutofit/>
          </a:bodyPr>
          <a:lstStyle>
            <a:lvl1pPr marL="653140" lvl="0" indent="-535211" algn="ctr">
              <a:spcBef>
                <a:spcPts val="0"/>
              </a:spcBef>
              <a:spcAft>
                <a:spcPts val="0"/>
              </a:spcAft>
              <a:buSzPts val="2300"/>
              <a:buChar char="●"/>
              <a:defRPr/>
            </a:lvl1pPr>
            <a:lvl2pPr marL="1306280" lvl="1" indent="-489856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959421" lvl="2" indent="-489856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2612559" lvl="3" indent="-489856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3265700" lvl="4" indent="-489856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3918840" lvl="5" indent="-489856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4571979" lvl="6" indent="-489856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5225119" lvl="7" indent="-489856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5878259" lvl="8" indent="-489856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5399" y="2202308"/>
            <a:ext cx="14088863" cy="283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5399" y="5703285"/>
            <a:ext cx="14088863" cy="16907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t" anchorCtr="0">
            <a:normAutofit/>
          </a:bodyPr>
          <a:lstStyle>
            <a:lvl1pPr marL="457200" lvl="0" indent="-3746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300"/>
              <a:buChar char="●"/>
              <a:defRPr sz="23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4009155" y="23076990"/>
            <a:ext cx="907258" cy="1947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16625" tIns="116625" rIns="116625" bIns="116625" anchor="ctr" anchorCtr="0">
            <a:normAutofit/>
          </a:bodyPr>
          <a:lstStyle>
            <a:lvl1pPr lvl="0" algn="r">
              <a:buNone/>
              <a:defRPr sz="1857">
                <a:solidFill>
                  <a:schemeClr val="dk2"/>
                </a:solidFill>
              </a:defRPr>
            </a:lvl1pPr>
            <a:lvl2pPr lvl="1" algn="r">
              <a:buNone/>
              <a:defRPr sz="1857">
                <a:solidFill>
                  <a:schemeClr val="dk2"/>
                </a:solidFill>
              </a:defRPr>
            </a:lvl2pPr>
            <a:lvl3pPr lvl="2" algn="r">
              <a:buNone/>
              <a:defRPr sz="1857">
                <a:solidFill>
                  <a:schemeClr val="dk2"/>
                </a:solidFill>
              </a:defRPr>
            </a:lvl3pPr>
            <a:lvl4pPr lvl="3" algn="r">
              <a:buNone/>
              <a:defRPr sz="1857">
                <a:solidFill>
                  <a:schemeClr val="dk2"/>
                </a:solidFill>
              </a:defRPr>
            </a:lvl4pPr>
            <a:lvl5pPr lvl="4" algn="r">
              <a:buNone/>
              <a:defRPr sz="1857">
                <a:solidFill>
                  <a:schemeClr val="dk2"/>
                </a:solidFill>
              </a:defRPr>
            </a:lvl5pPr>
            <a:lvl6pPr lvl="5" algn="r">
              <a:buNone/>
              <a:defRPr sz="1857">
                <a:solidFill>
                  <a:schemeClr val="dk2"/>
                </a:solidFill>
              </a:defRPr>
            </a:lvl6pPr>
            <a:lvl7pPr lvl="6" algn="r">
              <a:buNone/>
              <a:defRPr sz="1857">
                <a:solidFill>
                  <a:schemeClr val="dk2"/>
                </a:solidFill>
              </a:defRPr>
            </a:lvl7pPr>
            <a:lvl8pPr lvl="7" algn="r">
              <a:buNone/>
              <a:defRPr sz="1857">
                <a:solidFill>
                  <a:schemeClr val="dk2"/>
                </a:solidFill>
              </a:defRPr>
            </a:lvl8pPr>
            <a:lvl9pPr lvl="8" algn="r">
              <a:buNone/>
              <a:defRPr sz="1857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0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>
            <a:spLocks/>
          </p:cNvSpPr>
          <p:nvPr/>
        </p:nvSpPr>
        <p:spPr>
          <a:xfrm>
            <a:off x="3" y="24591364"/>
            <a:ext cx="15119351" cy="892490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57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ICP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285FF8D-B306-3C2B-B014-EEB318CE8A2C}"/>
              </a:ext>
            </a:extLst>
          </p:cNvPr>
          <p:cNvSpPr txBox="1"/>
          <p:nvPr/>
        </p:nvSpPr>
        <p:spPr>
          <a:xfrm>
            <a:off x="405535" y="614093"/>
            <a:ext cx="4108499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143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Criteria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/>
          </p:cNvSpPr>
          <p:nvPr/>
        </p:nvSpPr>
        <p:spPr>
          <a:xfrm>
            <a:off x="0" y="24561932"/>
            <a:ext cx="15119351" cy="65311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pic>
        <p:nvPicPr>
          <p:cNvPr id="2" name="Graphic 8">
            <a:extLst>
              <a:ext uri="{FF2B5EF4-FFF2-40B4-BE49-F238E27FC236}">
                <a16:creationId xmlns:a16="http://schemas.microsoft.com/office/drawing/2014/main" id="{F45C3594-AAE1-FC5D-F3FA-1E5C324DF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385824" y="24813953"/>
            <a:ext cx="2264751" cy="48319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1BA61DE-C7B9-C6F9-5E28-607C3215FF04}"/>
              </a:ext>
            </a:extLst>
          </p:cNvPr>
          <p:cNvSpPr txBox="1"/>
          <p:nvPr/>
        </p:nvSpPr>
        <p:spPr>
          <a:xfrm>
            <a:off x="405531" y="955340"/>
            <a:ext cx="11431230" cy="323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Werk van 5-10 ideale klanten de onderstaande criteria uit (op basis van onderzoek en interviews)</a:t>
            </a:r>
          </a:p>
        </p:txBody>
      </p: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554ED193-D583-5FBC-7392-09357F6E57C6}"/>
              </a:ext>
            </a:extLst>
          </p:cNvPr>
          <p:cNvSpPr/>
          <p:nvPr/>
        </p:nvSpPr>
        <p:spPr>
          <a:xfrm>
            <a:off x="405530" y="20395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36229968-9BE5-B377-BC47-08AAE83005E8}"/>
              </a:ext>
            </a:extLst>
          </p:cNvPr>
          <p:cNvSpPr/>
          <p:nvPr/>
        </p:nvSpPr>
        <p:spPr>
          <a:xfrm>
            <a:off x="402065" y="2498003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Rechthoek: afgeronde hoeken 40">
            <a:extLst>
              <a:ext uri="{FF2B5EF4-FFF2-40B4-BE49-F238E27FC236}">
                <a16:creationId xmlns:a16="http://schemas.microsoft.com/office/drawing/2014/main" id="{DCBC25EA-D85B-57D3-FCBC-0C5D1BAC38FF}"/>
              </a:ext>
            </a:extLst>
          </p:cNvPr>
          <p:cNvSpPr/>
          <p:nvPr/>
        </p:nvSpPr>
        <p:spPr>
          <a:xfrm>
            <a:off x="405530" y="29535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664C5194-2EC7-8517-0E7C-E767C195A2AC}"/>
              </a:ext>
            </a:extLst>
          </p:cNvPr>
          <p:cNvSpPr/>
          <p:nvPr/>
        </p:nvSpPr>
        <p:spPr>
          <a:xfrm>
            <a:off x="412464" y="3409113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Onze omzet €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3" name="Rechthoek: afgeronde hoeken 42">
            <a:extLst>
              <a:ext uri="{FF2B5EF4-FFF2-40B4-BE49-F238E27FC236}">
                <a16:creationId xmlns:a16="http://schemas.microsoft.com/office/drawing/2014/main" id="{D6CEE03F-5487-2494-7BD3-41B61C1A1758}"/>
              </a:ext>
            </a:extLst>
          </p:cNvPr>
          <p:cNvSpPr/>
          <p:nvPr/>
        </p:nvSpPr>
        <p:spPr>
          <a:xfrm>
            <a:off x="412464" y="3864667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4" name="Rechthoek: afgeronde hoeken 43">
            <a:extLst>
              <a:ext uri="{FF2B5EF4-FFF2-40B4-BE49-F238E27FC236}">
                <a16:creationId xmlns:a16="http://schemas.microsoft.com/office/drawing/2014/main" id="{2F824516-A58D-4304-C7DB-5C4FCA69199E}"/>
              </a:ext>
            </a:extLst>
          </p:cNvPr>
          <p:cNvSpPr/>
          <p:nvPr/>
        </p:nvSpPr>
        <p:spPr>
          <a:xfrm>
            <a:off x="412464" y="4308212"/>
            <a:ext cx="2783888" cy="6328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was het belangrijkste probleem dat wij voor hen oplossen?﻿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5" name="Rechthoek: afgeronde hoeken 44">
            <a:extLst>
              <a:ext uri="{FF2B5EF4-FFF2-40B4-BE49-F238E27FC236}">
                <a16:creationId xmlns:a16="http://schemas.microsoft.com/office/drawing/2014/main" id="{41494042-964C-7E58-94C3-0507BF2A0A97}"/>
              </a:ext>
            </a:extLst>
          </p:cNvPr>
          <p:cNvSpPr/>
          <p:nvPr/>
        </p:nvSpPr>
        <p:spPr>
          <a:xfrm>
            <a:off x="405530" y="5018839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6" name="Rechthoek: afgeronde hoeken 45">
            <a:extLst>
              <a:ext uri="{FF2B5EF4-FFF2-40B4-BE49-F238E27FC236}">
                <a16:creationId xmlns:a16="http://schemas.microsoft.com/office/drawing/2014/main" id="{5DED3E1A-F052-F718-11D7-77F12044F33F}"/>
              </a:ext>
            </a:extLst>
          </p:cNvPr>
          <p:cNvSpPr/>
          <p:nvPr/>
        </p:nvSpPr>
        <p:spPr>
          <a:xfrm>
            <a:off x="402065" y="5459211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Waarom kozen ze voor ons?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7" name="Rechthoek: afgeronde hoeken 46">
            <a:extLst>
              <a:ext uri="{FF2B5EF4-FFF2-40B4-BE49-F238E27FC236}">
                <a16:creationId xmlns:a16="http://schemas.microsoft.com/office/drawing/2014/main" id="{3F38E7F1-C502-229A-5358-9A211DE03960}"/>
              </a:ext>
            </a:extLst>
          </p:cNvPr>
          <p:cNvSpPr/>
          <p:nvPr/>
        </p:nvSpPr>
        <p:spPr>
          <a:xfrm>
            <a:off x="402065" y="6335380"/>
            <a:ext cx="2783888" cy="45687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welke strategische doelen draagt onze inzet bij?﻿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" name="Rechthoek: afgeronde hoeken 44">
            <a:extLst>
              <a:ext uri="{FF2B5EF4-FFF2-40B4-BE49-F238E27FC236}">
                <a16:creationId xmlns:a16="http://schemas.microsoft.com/office/drawing/2014/main" id="{42C06C9A-EE06-0FDF-6C83-E125BA1F8773}"/>
              </a:ext>
            </a:extLst>
          </p:cNvPr>
          <p:cNvSpPr/>
          <p:nvPr/>
        </p:nvSpPr>
        <p:spPr>
          <a:xfrm>
            <a:off x="402065" y="589729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6" name="Rechthoek: afgeronde hoeken 44">
            <a:extLst>
              <a:ext uri="{FF2B5EF4-FFF2-40B4-BE49-F238E27FC236}">
                <a16:creationId xmlns:a16="http://schemas.microsoft.com/office/drawing/2014/main" id="{88FFF152-E03C-6D3C-8062-DA59F58ED18A}"/>
              </a:ext>
            </a:extLst>
          </p:cNvPr>
          <p:cNvSpPr/>
          <p:nvPr/>
        </p:nvSpPr>
        <p:spPr>
          <a:xfrm>
            <a:off x="402065" y="687103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Rechthoek: afgeronde hoeken 38">
            <a:extLst>
              <a:ext uri="{FF2B5EF4-FFF2-40B4-BE49-F238E27FC236}">
                <a16:creationId xmlns:a16="http://schemas.microsoft.com/office/drawing/2014/main" id="{DE101C87-182E-636A-27BD-1C45FDF1DDC3}"/>
              </a:ext>
            </a:extLst>
          </p:cNvPr>
          <p:cNvSpPr/>
          <p:nvPr/>
        </p:nvSpPr>
        <p:spPr>
          <a:xfrm>
            <a:off x="3309792" y="20395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Rechthoek: afgeronde hoeken 39">
            <a:extLst>
              <a:ext uri="{FF2B5EF4-FFF2-40B4-BE49-F238E27FC236}">
                <a16:creationId xmlns:a16="http://schemas.microsoft.com/office/drawing/2014/main" id="{C01B9A2A-D799-C21A-CB00-4086D761BC7E}"/>
              </a:ext>
            </a:extLst>
          </p:cNvPr>
          <p:cNvSpPr/>
          <p:nvPr/>
        </p:nvSpPr>
        <p:spPr>
          <a:xfrm>
            <a:off x="3306327" y="2498003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chthoek: afgeronde hoeken 40">
            <a:extLst>
              <a:ext uri="{FF2B5EF4-FFF2-40B4-BE49-F238E27FC236}">
                <a16:creationId xmlns:a16="http://schemas.microsoft.com/office/drawing/2014/main" id="{3170D648-FF3A-96E7-FF35-7E2F70EB2F19}"/>
              </a:ext>
            </a:extLst>
          </p:cNvPr>
          <p:cNvSpPr/>
          <p:nvPr/>
        </p:nvSpPr>
        <p:spPr>
          <a:xfrm>
            <a:off x="3309792" y="29535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chthoek: afgeronde hoeken 41">
            <a:extLst>
              <a:ext uri="{FF2B5EF4-FFF2-40B4-BE49-F238E27FC236}">
                <a16:creationId xmlns:a16="http://schemas.microsoft.com/office/drawing/2014/main" id="{8775119E-31F9-EC5B-3B84-A0EC61DC7ECD}"/>
              </a:ext>
            </a:extLst>
          </p:cNvPr>
          <p:cNvSpPr/>
          <p:nvPr/>
        </p:nvSpPr>
        <p:spPr>
          <a:xfrm>
            <a:off x="3316726" y="3409113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Onze omzet €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Rechthoek: afgeronde hoeken 42">
            <a:extLst>
              <a:ext uri="{FF2B5EF4-FFF2-40B4-BE49-F238E27FC236}">
                <a16:creationId xmlns:a16="http://schemas.microsoft.com/office/drawing/2014/main" id="{DCDD39A4-785C-8413-493B-2AC6334297A8}"/>
              </a:ext>
            </a:extLst>
          </p:cNvPr>
          <p:cNvSpPr/>
          <p:nvPr/>
        </p:nvSpPr>
        <p:spPr>
          <a:xfrm>
            <a:off x="3316726" y="3864667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" name="Rechthoek: afgeronde hoeken 43">
            <a:extLst>
              <a:ext uri="{FF2B5EF4-FFF2-40B4-BE49-F238E27FC236}">
                <a16:creationId xmlns:a16="http://schemas.microsoft.com/office/drawing/2014/main" id="{22909497-6ED7-96E3-87C1-065B08F298B3}"/>
              </a:ext>
            </a:extLst>
          </p:cNvPr>
          <p:cNvSpPr/>
          <p:nvPr/>
        </p:nvSpPr>
        <p:spPr>
          <a:xfrm>
            <a:off x="3316726" y="4308212"/>
            <a:ext cx="2783888" cy="6328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was het belangrijkste probleem dat wij voor hen oplossen?﻿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Rechthoek: afgeronde hoeken 44">
            <a:extLst>
              <a:ext uri="{FF2B5EF4-FFF2-40B4-BE49-F238E27FC236}">
                <a16:creationId xmlns:a16="http://schemas.microsoft.com/office/drawing/2014/main" id="{718B2DF1-5D97-1C8B-AE46-8332D5BDCF31}"/>
              </a:ext>
            </a:extLst>
          </p:cNvPr>
          <p:cNvSpPr/>
          <p:nvPr/>
        </p:nvSpPr>
        <p:spPr>
          <a:xfrm>
            <a:off x="3309792" y="5018839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" name="Rechthoek: afgeronde hoeken 45">
            <a:extLst>
              <a:ext uri="{FF2B5EF4-FFF2-40B4-BE49-F238E27FC236}">
                <a16:creationId xmlns:a16="http://schemas.microsoft.com/office/drawing/2014/main" id="{7D4C1C57-D721-57A0-590A-789E4CB340E8}"/>
              </a:ext>
            </a:extLst>
          </p:cNvPr>
          <p:cNvSpPr/>
          <p:nvPr/>
        </p:nvSpPr>
        <p:spPr>
          <a:xfrm>
            <a:off x="3306327" y="5459211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Waarom kozen ze voor ons?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" name="Rechthoek: afgeronde hoeken 46">
            <a:extLst>
              <a:ext uri="{FF2B5EF4-FFF2-40B4-BE49-F238E27FC236}">
                <a16:creationId xmlns:a16="http://schemas.microsoft.com/office/drawing/2014/main" id="{17794DE2-7EFF-B112-74F3-A61A492D261E}"/>
              </a:ext>
            </a:extLst>
          </p:cNvPr>
          <p:cNvSpPr/>
          <p:nvPr/>
        </p:nvSpPr>
        <p:spPr>
          <a:xfrm>
            <a:off x="3306327" y="6335380"/>
            <a:ext cx="2783888" cy="45687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welke strategische doelen draagt onze inzet bij?﻿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Rechthoek: afgeronde hoeken 44">
            <a:extLst>
              <a:ext uri="{FF2B5EF4-FFF2-40B4-BE49-F238E27FC236}">
                <a16:creationId xmlns:a16="http://schemas.microsoft.com/office/drawing/2014/main" id="{0703D2A8-1461-8476-DE44-9FB79FF93B2B}"/>
              </a:ext>
            </a:extLst>
          </p:cNvPr>
          <p:cNvSpPr/>
          <p:nvPr/>
        </p:nvSpPr>
        <p:spPr>
          <a:xfrm>
            <a:off x="3306327" y="589729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Rechthoek: afgeronde hoeken 44">
            <a:extLst>
              <a:ext uri="{FF2B5EF4-FFF2-40B4-BE49-F238E27FC236}">
                <a16:creationId xmlns:a16="http://schemas.microsoft.com/office/drawing/2014/main" id="{AA4479B1-EAF9-88BD-9594-9D4CD4D6FC41}"/>
              </a:ext>
            </a:extLst>
          </p:cNvPr>
          <p:cNvSpPr/>
          <p:nvPr/>
        </p:nvSpPr>
        <p:spPr>
          <a:xfrm>
            <a:off x="3306327" y="687103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Rechthoek: afgeronde hoeken 38">
            <a:extLst>
              <a:ext uri="{FF2B5EF4-FFF2-40B4-BE49-F238E27FC236}">
                <a16:creationId xmlns:a16="http://schemas.microsoft.com/office/drawing/2014/main" id="{B79296AC-8B79-3B27-F700-110265B3D176}"/>
              </a:ext>
            </a:extLst>
          </p:cNvPr>
          <p:cNvSpPr/>
          <p:nvPr/>
        </p:nvSpPr>
        <p:spPr>
          <a:xfrm>
            <a:off x="6214054" y="20395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Rechthoek: afgeronde hoeken 39">
            <a:extLst>
              <a:ext uri="{FF2B5EF4-FFF2-40B4-BE49-F238E27FC236}">
                <a16:creationId xmlns:a16="http://schemas.microsoft.com/office/drawing/2014/main" id="{36A7B07B-6817-7E3A-F9A2-337DB8CD6387}"/>
              </a:ext>
            </a:extLst>
          </p:cNvPr>
          <p:cNvSpPr/>
          <p:nvPr/>
        </p:nvSpPr>
        <p:spPr>
          <a:xfrm>
            <a:off x="6210589" y="2498003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Rechthoek: afgeronde hoeken 40">
            <a:extLst>
              <a:ext uri="{FF2B5EF4-FFF2-40B4-BE49-F238E27FC236}">
                <a16:creationId xmlns:a16="http://schemas.microsoft.com/office/drawing/2014/main" id="{DC5B2C51-D2B4-F86E-C96C-29E1645D7147}"/>
              </a:ext>
            </a:extLst>
          </p:cNvPr>
          <p:cNvSpPr/>
          <p:nvPr/>
        </p:nvSpPr>
        <p:spPr>
          <a:xfrm>
            <a:off x="6214054" y="29535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echthoek: afgeronde hoeken 41">
            <a:extLst>
              <a:ext uri="{FF2B5EF4-FFF2-40B4-BE49-F238E27FC236}">
                <a16:creationId xmlns:a16="http://schemas.microsoft.com/office/drawing/2014/main" id="{F6DCC224-5C5E-FC91-1FF9-2F02EBE78E0F}"/>
              </a:ext>
            </a:extLst>
          </p:cNvPr>
          <p:cNvSpPr/>
          <p:nvPr/>
        </p:nvSpPr>
        <p:spPr>
          <a:xfrm>
            <a:off x="6220988" y="3409113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Onze omzet €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hthoek: afgeronde hoeken 42">
            <a:extLst>
              <a:ext uri="{FF2B5EF4-FFF2-40B4-BE49-F238E27FC236}">
                <a16:creationId xmlns:a16="http://schemas.microsoft.com/office/drawing/2014/main" id="{5587DDC7-96CB-7836-2F54-E61842B5A725}"/>
              </a:ext>
            </a:extLst>
          </p:cNvPr>
          <p:cNvSpPr/>
          <p:nvPr/>
        </p:nvSpPr>
        <p:spPr>
          <a:xfrm>
            <a:off x="6220988" y="3864667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Rechthoek: afgeronde hoeken 43">
            <a:extLst>
              <a:ext uri="{FF2B5EF4-FFF2-40B4-BE49-F238E27FC236}">
                <a16:creationId xmlns:a16="http://schemas.microsoft.com/office/drawing/2014/main" id="{E9080E2A-E2C1-1E89-84B2-89C24EA91D3D}"/>
              </a:ext>
            </a:extLst>
          </p:cNvPr>
          <p:cNvSpPr/>
          <p:nvPr/>
        </p:nvSpPr>
        <p:spPr>
          <a:xfrm>
            <a:off x="6220988" y="4308212"/>
            <a:ext cx="2783888" cy="6328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was het belangrijkste probleem dat wij voor hen oplossen?﻿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Rechthoek: afgeronde hoeken 44">
            <a:extLst>
              <a:ext uri="{FF2B5EF4-FFF2-40B4-BE49-F238E27FC236}">
                <a16:creationId xmlns:a16="http://schemas.microsoft.com/office/drawing/2014/main" id="{DDFDD5AA-B840-8610-1D14-FDEC962FE3C6}"/>
              </a:ext>
            </a:extLst>
          </p:cNvPr>
          <p:cNvSpPr/>
          <p:nvPr/>
        </p:nvSpPr>
        <p:spPr>
          <a:xfrm>
            <a:off x="6214054" y="5018839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Rechthoek: afgeronde hoeken 45">
            <a:extLst>
              <a:ext uri="{FF2B5EF4-FFF2-40B4-BE49-F238E27FC236}">
                <a16:creationId xmlns:a16="http://schemas.microsoft.com/office/drawing/2014/main" id="{038EA2B2-81E6-011A-F8A3-BDEC9F1CEAA2}"/>
              </a:ext>
            </a:extLst>
          </p:cNvPr>
          <p:cNvSpPr/>
          <p:nvPr/>
        </p:nvSpPr>
        <p:spPr>
          <a:xfrm>
            <a:off x="6210589" y="5459211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Waarom kozen ze voor ons?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2" name="Rechthoek: afgeronde hoeken 46">
            <a:extLst>
              <a:ext uri="{FF2B5EF4-FFF2-40B4-BE49-F238E27FC236}">
                <a16:creationId xmlns:a16="http://schemas.microsoft.com/office/drawing/2014/main" id="{0D6F269D-9222-B055-721B-A11C6FE335AF}"/>
              </a:ext>
            </a:extLst>
          </p:cNvPr>
          <p:cNvSpPr/>
          <p:nvPr/>
        </p:nvSpPr>
        <p:spPr>
          <a:xfrm>
            <a:off x="6210589" y="6335380"/>
            <a:ext cx="2783888" cy="45687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welke strategische doelen draagt onze inzet bij?﻿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Rechthoek: afgeronde hoeken 44">
            <a:extLst>
              <a:ext uri="{FF2B5EF4-FFF2-40B4-BE49-F238E27FC236}">
                <a16:creationId xmlns:a16="http://schemas.microsoft.com/office/drawing/2014/main" id="{EA0C139B-3E84-F4AE-2C11-E5C2FC64F1CC}"/>
              </a:ext>
            </a:extLst>
          </p:cNvPr>
          <p:cNvSpPr/>
          <p:nvPr/>
        </p:nvSpPr>
        <p:spPr>
          <a:xfrm>
            <a:off x="6210589" y="589729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4" name="Rechthoek: afgeronde hoeken 44">
            <a:extLst>
              <a:ext uri="{FF2B5EF4-FFF2-40B4-BE49-F238E27FC236}">
                <a16:creationId xmlns:a16="http://schemas.microsoft.com/office/drawing/2014/main" id="{D29806C7-6BDA-86A9-74F1-80AD7AE60833}"/>
              </a:ext>
            </a:extLst>
          </p:cNvPr>
          <p:cNvSpPr/>
          <p:nvPr/>
        </p:nvSpPr>
        <p:spPr>
          <a:xfrm>
            <a:off x="6210589" y="687103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Rechthoek: afgeronde hoeken 38">
            <a:extLst>
              <a:ext uri="{FF2B5EF4-FFF2-40B4-BE49-F238E27FC236}">
                <a16:creationId xmlns:a16="http://schemas.microsoft.com/office/drawing/2014/main" id="{6262A9BF-FA5D-5784-CBC7-A0FE180D1F52}"/>
              </a:ext>
            </a:extLst>
          </p:cNvPr>
          <p:cNvSpPr/>
          <p:nvPr/>
        </p:nvSpPr>
        <p:spPr>
          <a:xfrm>
            <a:off x="9118316" y="20395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hthoek: afgeronde hoeken 39">
            <a:extLst>
              <a:ext uri="{FF2B5EF4-FFF2-40B4-BE49-F238E27FC236}">
                <a16:creationId xmlns:a16="http://schemas.microsoft.com/office/drawing/2014/main" id="{37CB494E-B55F-BC2D-2591-E08361027FDF}"/>
              </a:ext>
            </a:extLst>
          </p:cNvPr>
          <p:cNvSpPr/>
          <p:nvPr/>
        </p:nvSpPr>
        <p:spPr>
          <a:xfrm>
            <a:off x="9114851" y="2498003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Rechthoek: afgeronde hoeken 40">
            <a:extLst>
              <a:ext uri="{FF2B5EF4-FFF2-40B4-BE49-F238E27FC236}">
                <a16:creationId xmlns:a16="http://schemas.microsoft.com/office/drawing/2014/main" id="{EF904708-18FD-6251-28B0-8D78B12B0579}"/>
              </a:ext>
            </a:extLst>
          </p:cNvPr>
          <p:cNvSpPr/>
          <p:nvPr/>
        </p:nvSpPr>
        <p:spPr>
          <a:xfrm>
            <a:off x="9118316" y="29535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Rechthoek: afgeronde hoeken 41">
            <a:extLst>
              <a:ext uri="{FF2B5EF4-FFF2-40B4-BE49-F238E27FC236}">
                <a16:creationId xmlns:a16="http://schemas.microsoft.com/office/drawing/2014/main" id="{E8B41978-B3AA-6F06-CDB0-C141EB0ADB73}"/>
              </a:ext>
            </a:extLst>
          </p:cNvPr>
          <p:cNvSpPr/>
          <p:nvPr/>
        </p:nvSpPr>
        <p:spPr>
          <a:xfrm>
            <a:off x="9125250" y="3409113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Onze omzet €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0" name="Rechthoek: afgeronde hoeken 42">
            <a:extLst>
              <a:ext uri="{FF2B5EF4-FFF2-40B4-BE49-F238E27FC236}">
                <a16:creationId xmlns:a16="http://schemas.microsoft.com/office/drawing/2014/main" id="{1E2CCD7C-A4F5-F737-1A01-A746C9DF8096}"/>
              </a:ext>
            </a:extLst>
          </p:cNvPr>
          <p:cNvSpPr/>
          <p:nvPr/>
        </p:nvSpPr>
        <p:spPr>
          <a:xfrm>
            <a:off x="9125250" y="3864667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1" name="Rechthoek: afgeronde hoeken 43">
            <a:extLst>
              <a:ext uri="{FF2B5EF4-FFF2-40B4-BE49-F238E27FC236}">
                <a16:creationId xmlns:a16="http://schemas.microsoft.com/office/drawing/2014/main" id="{8A29105C-6F9B-192E-B5F8-86EEC7616CC7}"/>
              </a:ext>
            </a:extLst>
          </p:cNvPr>
          <p:cNvSpPr/>
          <p:nvPr/>
        </p:nvSpPr>
        <p:spPr>
          <a:xfrm>
            <a:off x="9125250" y="4308212"/>
            <a:ext cx="2783888" cy="6328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was het belangrijkste probleem dat wij voor hen oplossen?﻿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2" name="Rechthoek: afgeronde hoeken 44">
            <a:extLst>
              <a:ext uri="{FF2B5EF4-FFF2-40B4-BE49-F238E27FC236}">
                <a16:creationId xmlns:a16="http://schemas.microsoft.com/office/drawing/2014/main" id="{653C2EDB-621C-27A6-C371-FA086697B49E}"/>
              </a:ext>
            </a:extLst>
          </p:cNvPr>
          <p:cNvSpPr/>
          <p:nvPr/>
        </p:nvSpPr>
        <p:spPr>
          <a:xfrm>
            <a:off x="9118316" y="5018839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3" name="Rechthoek: afgeronde hoeken 45">
            <a:extLst>
              <a:ext uri="{FF2B5EF4-FFF2-40B4-BE49-F238E27FC236}">
                <a16:creationId xmlns:a16="http://schemas.microsoft.com/office/drawing/2014/main" id="{D6FFC53A-F6D4-901B-817F-D562E640F10E}"/>
              </a:ext>
            </a:extLst>
          </p:cNvPr>
          <p:cNvSpPr/>
          <p:nvPr/>
        </p:nvSpPr>
        <p:spPr>
          <a:xfrm>
            <a:off x="9114851" y="5459211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Waarom kozen ze voor ons?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4" name="Rechthoek: afgeronde hoeken 46">
            <a:extLst>
              <a:ext uri="{FF2B5EF4-FFF2-40B4-BE49-F238E27FC236}">
                <a16:creationId xmlns:a16="http://schemas.microsoft.com/office/drawing/2014/main" id="{495431C5-470D-DCE1-4AB6-4809C86C3FFC}"/>
              </a:ext>
            </a:extLst>
          </p:cNvPr>
          <p:cNvSpPr/>
          <p:nvPr/>
        </p:nvSpPr>
        <p:spPr>
          <a:xfrm>
            <a:off x="9114851" y="6335380"/>
            <a:ext cx="2783888" cy="45687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welke strategische doelen draagt onze inzet bij?﻿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5" name="Rechthoek: afgeronde hoeken 44">
            <a:extLst>
              <a:ext uri="{FF2B5EF4-FFF2-40B4-BE49-F238E27FC236}">
                <a16:creationId xmlns:a16="http://schemas.microsoft.com/office/drawing/2014/main" id="{FAE3B836-921A-C547-93C0-E5383C1306EF}"/>
              </a:ext>
            </a:extLst>
          </p:cNvPr>
          <p:cNvSpPr/>
          <p:nvPr/>
        </p:nvSpPr>
        <p:spPr>
          <a:xfrm>
            <a:off x="9114851" y="589729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6" name="Rechthoek: afgeronde hoeken 44">
            <a:extLst>
              <a:ext uri="{FF2B5EF4-FFF2-40B4-BE49-F238E27FC236}">
                <a16:creationId xmlns:a16="http://schemas.microsoft.com/office/drawing/2014/main" id="{763E508F-AD05-CDF8-CF3E-6E9B3BA70488}"/>
              </a:ext>
            </a:extLst>
          </p:cNvPr>
          <p:cNvSpPr/>
          <p:nvPr/>
        </p:nvSpPr>
        <p:spPr>
          <a:xfrm>
            <a:off x="9114851" y="687103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7" name="Rechthoek: afgeronde hoeken 38">
            <a:extLst>
              <a:ext uri="{FF2B5EF4-FFF2-40B4-BE49-F238E27FC236}">
                <a16:creationId xmlns:a16="http://schemas.microsoft.com/office/drawing/2014/main" id="{D59576AD-9904-A66B-8546-0EFE4BC4ADC7}"/>
              </a:ext>
            </a:extLst>
          </p:cNvPr>
          <p:cNvSpPr/>
          <p:nvPr/>
        </p:nvSpPr>
        <p:spPr>
          <a:xfrm>
            <a:off x="12022578" y="20395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8" name="Rechthoek: afgeronde hoeken 39">
            <a:extLst>
              <a:ext uri="{FF2B5EF4-FFF2-40B4-BE49-F238E27FC236}">
                <a16:creationId xmlns:a16="http://schemas.microsoft.com/office/drawing/2014/main" id="{4E46EC39-F986-B748-DAE6-E87D3487FB8A}"/>
              </a:ext>
            </a:extLst>
          </p:cNvPr>
          <p:cNvSpPr/>
          <p:nvPr/>
        </p:nvSpPr>
        <p:spPr>
          <a:xfrm>
            <a:off x="12019113" y="2498003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9" name="Rechthoek: afgeronde hoeken 40">
            <a:extLst>
              <a:ext uri="{FF2B5EF4-FFF2-40B4-BE49-F238E27FC236}">
                <a16:creationId xmlns:a16="http://schemas.microsoft.com/office/drawing/2014/main" id="{4EE3DD4A-C3CC-E521-3EE0-123B0E356D14}"/>
              </a:ext>
            </a:extLst>
          </p:cNvPr>
          <p:cNvSpPr/>
          <p:nvPr/>
        </p:nvSpPr>
        <p:spPr>
          <a:xfrm>
            <a:off x="12022578" y="29535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4" name="Rechthoek: afgeronde hoeken 41">
            <a:extLst>
              <a:ext uri="{FF2B5EF4-FFF2-40B4-BE49-F238E27FC236}">
                <a16:creationId xmlns:a16="http://schemas.microsoft.com/office/drawing/2014/main" id="{64DF5D2B-14C0-61AD-BE3B-AFB0967C6049}"/>
              </a:ext>
            </a:extLst>
          </p:cNvPr>
          <p:cNvSpPr/>
          <p:nvPr/>
        </p:nvSpPr>
        <p:spPr>
          <a:xfrm>
            <a:off x="12029512" y="3409113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Onze omzet €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5" name="Rechthoek: afgeronde hoeken 42">
            <a:extLst>
              <a:ext uri="{FF2B5EF4-FFF2-40B4-BE49-F238E27FC236}">
                <a16:creationId xmlns:a16="http://schemas.microsoft.com/office/drawing/2014/main" id="{E8AD4439-66FC-66AA-09AF-7C077A427745}"/>
              </a:ext>
            </a:extLst>
          </p:cNvPr>
          <p:cNvSpPr/>
          <p:nvPr/>
        </p:nvSpPr>
        <p:spPr>
          <a:xfrm>
            <a:off x="12029512" y="3864667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6" name="Rechthoek: afgeronde hoeken 43">
            <a:extLst>
              <a:ext uri="{FF2B5EF4-FFF2-40B4-BE49-F238E27FC236}">
                <a16:creationId xmlns:a16="http://schemas.microsoft.com/office/drawing/2014/main" id="{6A07F370-C9B7-8CF4-477C-3E00A1F32CA8}"/>
              </a:ext>
            </a:extLst>
          </p:cNvPr>
          <p:cNvSpPr/>
          <p:nvPr/>
        </p:nvSpPr>
        <p:spPr>
          <a:xfrm>
            <a:off x="12029512" y="4308212"/>
            <a:ext cx="2783888" cy="63287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Wat was het belangrijkste probleem dat wij voor hen oplossen?﻿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7" name="Rechthoek: afgeronde hoeken 44">
            <a:extLst>
              <a:ext uri="{FF2B5EF4-FFF2-40B4-BE49-F238E27FC236}">
                <a16:creationId xmlns:a16="http://schemas.microsoft.com/office/drawing/2014/main" id="{A2616716-5062-E81A-7806-5EEB20CF4C5F}"/>
              </a:ext>
            </a:extLst>
          </p:cNvPr>
          <p:cNvSpPr/>
          <p:nvPr/>
        </p:nvSpPr>
        <p:spPr>
          <a:xfrm>
            <a:off x="12022578" y="5018839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8" name="Rechthoek: afgeronde hoeken 45">
            <a:extLst>
              <a:ext uri="{FF2B5EF4-FFF2-40B4-BE49-F238E27FC236}">
                <a16:creationId xmlns:a16="http://schemas.microsoft.com/office/drawing/2014/main" id="{619E62AD-61EB-485D-E181-86378E8105A0}"/>
              </a:ext>
            </a:extLst>
          </p:cNvPr>
          <p:cNvSpPr/>
          <p:nvPr/>
        </p:nvSpPr>
        <p:spPr>
          <a:xfrm>
            <a:off x="12019113" y="5459211"/>
            <a:ext cx="2783888" cy="36235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Waarom kozen ze voor ons?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9" name="Rechthoek: afgeronde hoeken 46">
            <a:extLst>
              <a:ext uri="{FF2B5EF4-FFF2-40B4-BE49-F238E27FC236}">
                <a16:creationId xmlns:a16="http://schemas.microsoft.com/office/drawing/2014/main" id="{5732A8EF-74AA-C831-8BF5-F902D9E3E02D}"/>
              </a:ext>
            </a:extLst>
          </p:cNvPr>
          <p:cNvSpPr/>
          <p:nvPr/>
        </p:nvSpPr>
        <p:spPr>
          <a:xfrm>
            <a:off x="12019113" y="6335380"/>
            <a:ext cx="2783888" cy="45687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Aan welke strategische doelen draagt onze inzet bij?﻿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0" name="Rechthoek: afgeronde hoeken 44">
            <a:extLst>
              <a:ext uri="{FF2B5EF4-FFF2-40B4-BE49-F238E27FC236}">
                <a16:creationId xmlns:a16="http://schemas.microsoft.com/office/drawing/2014/main" id="{F9157B58-D95E-9AB0-86F3-09CA93665E61}"/>
              </a:ext>
            </a:extLst>
          </p:cNvPr>
          <p:cNvSpPr/>
          <p:nvPr/>
        </p:nvSpPr>
        <p:spPr>
          <a:xfrm>
            <a:off x="12019113" y="589729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1" name="Rechthoek: afgeronde hoeken 44">
            <a:extLst>
              <a:ext uri="{FF2B5EF4-FFF2-40B4-BE49-F238E27FC236}">
                <a16:creationId xmlns:a16="http://schemas.microsoft.com/office/drawing/2014/main" id="{3FE3C36D-D38E-0243-B296-DD096B56186B}"/>
              </a:ext>
            </a:extLst>
          </p:cNvPr>
          <p:cNvSpPr/>
          <p:nvPr/>
        </p:nvSpPr>
        <p:spPr>
          <a:xfrm>
            <a:off x="12019113" y="6871034"/>
            <a:ext cx="2783888" cy="36235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7" name="Google Shape;129;p25">
            <a:extLst>
              <a:ext uri="{FF2B5EF4-FFF2-40B4-BE49-F238E27FC236}">
                <a16:creationId xmlns:a16="http://schemas.microsoft.com/office/drawing/2014/main" id="{17B75B2C-BDC1-03F3-6B9F-FB1FDCC3E96C}"/>
              </a:ext>
            </a:extLst>
          </p:cNvPr>
          <p:cNvSpPr/>
          <p:nvPr/>
        </p:nvSpPr>
        <p:spPr>
          <a:xfrm>
            <a:off x="3313259" y="7332398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CHAMPION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08" name="Google Shape;129;p25">
            <a:extLst>
              <a:ext uri="{FF2B5EF4-FFF2-40B4-BE49-F238E27FC236}">
                <a16:creationId xmlns:a16="http://schemas.microsoft.com/office/drawing/2014/main" id="{2E26BFF0-6978-9385-9DAF-66C8E9D18F37}"/>
              </a:ext>
            </a:extLst>
          </p:cNvPr>
          <p:cNvSpPr/>
          <p:nvPr/>
        </p:nvSpPr>
        <p:spPr>
          <a:xfrm>
            <a:off x="402065" y="7312175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CHAMPION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09" name="Google Shape;129;p25">
            <a:extLst>
              <a:ext uri="{FF2B5EF4-FFF2-40B4-BE49-F238E27FC236}">
                <a16:creationId xmlns:a16="http://schemas.microsoft.com/office/drawing/2014/main" id="{2F3A8A8A-AEC7-67E4-52F8-99846CAF5874}"/>
              </a:ext>
            </a:extLst>
          </p:cNvPr>
          <p:cNvSpPr/>
          <p:nvPr/>
        </p:nvSpPr>
        <p:spPr>
          <a:xfrm>
            <a:off x="9121783" y="7319501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CHAMPION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10" name="Google Shape;129;p25">
            <a:extLst>
              <a:ext uri="{FF2B5EF4-FFF2-40B4-BE49-F238E27FC236}">
                <a16:creationId xmlns:a16="http://schemas.microsoft.com/office/drawing/2014/main" id="{BB356D0B-1AB9-CC5A-3F31-4BCE2CD58E90}"/>
              </a:ext>
            </a:extLst>
          </p:cNvPr>
          <p:cNvSpPr/>
          <p:nvPr/>
        </p:nvSpPr>
        <p:spPr>
          <a:xfrm>
            <a:off x="6207122" y="7327109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CHAMPION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11" name="Google Shape;129;p25">
            <a:extLst>
              <a:ext uri="{FF2B5EF4-FFF2-40B4-BE49-F238E27FC236}">
                <a16:creationId xmlns:a16="http://schemas.microsoft.com/office/drawing/2014/main" id="{F468CA99-3486-1DF8-5B1E-C5E11145A258}"/>
              </a:ext>
            </a:extLst>
          </p:cNvPr>
          <p:cNvSpPr/>
          <p:nvPr/>
        </p:nvSpPr>
        <p:spPr>
          <a:xfrm>
            <a:off x="12015646" y="7319501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CHAMPION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12" name="Rechthoek: afgeronde hoeken 38">
            <a:extLst>
              <a:ext uri="{FF2B5EF4-FFF2-40B4-BE49-F238E27FC236}">
                <a16:creationId xmlns:a16="http://schemas.microsoft.com/office/drawing/2014/main" id="{73B875BE-455A-0431-0CFD-CD8808092AAC}"/>
              </a:ext>
            </a:extLst>
          </p:cNvPr>
          <p:cNvSpPr/>
          <p:nvPr/>
        </p:nvSpPr>
        <p:spPr>
          <a:xfrm>
            <a:off x="402065" y="15821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Account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3" name="Rechthoek: afgeronde hoeken 38">
            <a:extLst>
              <a:ext uri="{FF2B5EF4-FFF2-40B4-BE49-F238E27FC236}">
                <a16:creationId xmlns:a16="http://schemas.microsoft.com/office/drawing/2014/main" id="{42697902-F6A1-72F8-909B-CD27E4C6DE58}"/>
              </a:ext>
            </a:extLst>
          </p:cNvPr>
          <p:cNvSpPr/>
          <p:nvPr/>
        </p:nvSpPr>
        <p:spPr>
          <a:xfrm>
            <a:off x="3313259" y="15821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Account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4" name="Rechthoek: afgeronde hoeken 38">
            <a:extLst>
              <a:ext uri="{FF2B5EF4-FFF2-40B4-BE49-F238E27FC236}">
                <a16:creationId xmlns:a16="http://schemas.microsoft.com/office/drawing/2014/main" id="{671D09DC-635C-22DD-173D-E3934365F1B8}"/>
              </a:ext>
            </a:extLst>
          </p:cNvPr>
          <p:cNvSpPr/>
          <p:nvPr/>
        </p:nvSpPr>
        <p:spPr>
          <a:xfrm>
            <a:off x="6224453" y="15821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Account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5" name="Rechthoek: afgeronde hoeken 38">
            <a:extLst>
              <a:ext uri="{FF2B5EF4-FFF2-40B4-BE49-F238E27FC236}">
                <a16:creationId xmlns:a16="http://schemas.microsoft.com/office/drawing/2014/main" id="{236467F8-83ED-A6E6-C309-048A55F38574}"/>
              </a:ext>
            </a:extLst>
          </p:cNvPr>
          <p:cNvSpPr/>
          <p:nvPr/>
        </p:nvSpPr>
        <p:spPr>
          <a:xfrm>
            <a:off x="9135647" y="15821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Account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6" name="Rechthoek: afgeronde hoeken 38">
            <a:extLst>
              <a:ext uri="{FF2B5EF4-FFF2-40B4-BE49-F238E27FC236}">
                <a16:creationId xmlns:a16="http://schemas.microsoft.com/office/drawing/2014/main" id="{A85B3221-A99C-49E0-638E-94EDD1F71CAD}"/>
              </a:ext>
            </a:extLst>
          </p:cNvPr>
          <p:cNvSpPr/>
          <p:nvPr/>
        </p:nvSpPr>
        <p:spPr>
          <a:xfrm>
            <a:off x="12046841" y="15821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Account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7" name="Rechthoek: afgeronde hoeken 38">
            <a:extLst>
              <a:ext uri="{FF2B5EF4-FFF2-40B4-BE49-F238E27FC236}">
                <a16:creationId xmlns:a16="http://schemas.microsoft.com/office/drawing/2014/main" id="{7C4CDEEE-F9B5-A045-AB6A-3E52C489CA85}"/>
              </a:ext>
            </a:extLst>
          </p:cNvPr>
          <p:cNvSpPr/>
          <p:nvPr/>
        </p:nvSpPr>
        <p:spPr>
          <a:xfrm>
            <a:off x="402065" y="776717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8" name="Rechthoek: afgeronde hoeken 38">
            <a:extLst>
              <a:ext uri="{FF2B5EF4-FFF2-40B4-BE49-F238E27FC236}">
                <a16:creationId xmlns:a16="http://schemas.microsoft.com/office/drawing/2014/main" id="{2ED15CB7-862C-6376-669E-937ABA8F6681}"/>
              </a:ext>
            </a:extLst>
          </p:cNvPr>
          <p:cNvSpPr/>
          <p:nvPr/>
        </p:nvSpPr>
        <p:spPr>
          <a:xfrm>
            <a:off x="402065" y="822217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9" name="Rechthoek: afgeronde hoeken 38">
            <a:extLst>
              <a:ext uri="{FF2B5EF4-FFF2-40B4-BE49-F238E27FC236}">
                <a16:creationId xmlns:a16="http://schemas.microsoft.com/office/drawing/2014/main" id="{04D1FB81-FEDB-2942-5C9E-5DC66A25E71E}"/>
              </a:ext>
            </a:extLst>
          </p:cNvPr>
          <p:cNvSpPr/>
          <p:nvPr/>
        </p:nvSpPr>
        <p:spPr>
          <a:xfrm>
            <a:off x="402065" y="868355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0" name="Rechthoek: afgeronde hoeken 38">
            <a:extLst>
              <a:ext uri="{FF2B5EF4-FFF2-40B4-BE49-F238E27FC236}">
                <a16:creationId xmlns:a16="http://schemas.microsoft.com/office/drawing/2014/main" id="{2A9A7DC8-9C53-BCFE-2C12-2CFCC9934EC4}"/>
              </a:ext>
            </a:extLst>
          </p:cNvPr>
          <p:cNvSpPr/>
          <p:nvPr/>
        </p:nvSpPr>
        <p:spPr>
          <a:xfrm>
            <a:off x="402065" y="913676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1" name="Rechthoek: afgeronde hoeken 38">
            <a:extLst>
              <a:ext uri="{FF2B5EF4-FFF2-40B4-BE49-F238E27FC236}">
                <a16:creationId xmlns:a16="http://schemas.microsoft.com/office/drawing/2014/main" id="{6155F547-8504-6240-9847-10EDE82E03CC}"/>
              </a:ext>
            </a:extLst>
          </p:cNvPr>
          <p:cNvSpPr/>
          <p:nvPr/>
        </p:nvSpPr>
        <p:spPr>
          <a:xfrm>
            <a:off x="402065" y="958718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2" name="Rechthoek: afgeronde hoeken 38">
            <a:extLst>
              <a:ext uri="{FF2B5EF4-FFF2-40B4-BE49-F238E27FC236}">
                <a16:creationId xmlns:a16="http://schemas.microsoft.com/office/drawing/2014/main" id="{89D70EE3-1F95-6616-2BD2-2A5D5F8830D2}"/>
              </a:ext>
            </a:extLst>
          </p:cNvPr>
          <p:cNvSpPr/>
          <p:nvPr/>
        </p:nvSpPr>
        <p:spPr>
          <a:xfrm>
            <a:off x="402065" y="1004218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3" name="Rechthoek: afgeronde hoeken 38">
            <a:extLst>
              <a:ext uri="{FF2B5EF4-FFF2-40B4-BE49-F238E27FC236}">
                <a16:creationId xmlns:a16="http://schemas.microsoft.com/office/drawing/2014/main" id="{8FA75048-AB6A-159B-9562-38ECA4B465EF}"/>
              </a:ext>
            </a:extLst>
          </p:cNvPr>
          <p:cNvSpPr/>
          <p:nvPr/>
        </p:nvSpPr>
        <p:spPr>
          <a:xfrm>
            <a:off x="412464" y="1049904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4" name="Rechthoek: afgeronde hoeken 38">
            <a:extLst>
              <a:ext uri="{FF2B5EF4-FFF2-40B4-BE49-F238E27FC236}">
                <a16:creationId xmlns:a16="http://schemas.microsoft.com/office/drawing/2014/main" id="{0C23E3CE-DE5F-D18E-430F-4F8246A6C130}"/>
              </a:ext>
            </a:extLst>
          </p:cNvPr>
          <p:cNvSpPr/>
          <p:nvPr/>
        </p:nvSpPr>
        <p:spPr>
          <a:xfrm>
            <a:off x="3306327" y="776664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5" name="Rechthoek: afgeronde hoeken 38">
            <a:extLst>
              <a:ext uri="{FF2B5EF4-FFF2-40B4-BE49-F238E27FC236}">
                <a16:creationId xmlns:a16="http://schemas.microsoft.com/office/drawing/2014/main" id="{D75C3FA6-E442-EEBD-F8CC-1DB920F28A2A}"/>
              </a:ext>
            </a:extLst>
          </p:cNvPr>
          <p:cNvSpPr/>
          <p:nvPr/>
        </p:nvSpPr>
        <p:spPr>
          <a:xfrm>
            <a:off x="3306327" y="822164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6" name="Rechthoek: afgeronde hoeken 38">
            <a:extLst>
              <a:ext uri="{FF2B5EF4-FFF2-40B4-BE49-F238E27FC236}">
                <a16:creationId xmlns:a16="http://schemas.microsoft.com/office/drawing/2014/main" id="{CF3EB570-7420-413C-8BBE-6B8EE80338E7}"/>
              </a:ext>
            </a:extLst>
          </p:cNvPr>
          <p:cNvSpPr/>
          <p:nvPr/>
        </p:nvSpPr>
        <p:spPr>
          <a:xfrm>
            <a:off x="3306327" y="868302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7" name="Rechthoek: afgeronde hoeken 38">
            <a:extLst>
              <a:ext uri="{FF2B5EF4-FFF2-40B4-BE49-F238E27FC236}">
                <a16:creationId xmlns:a16="http://schemas.microsoft.com/office/drawing/2014/main" id="{A484249E-CC45-B7FC-9392-2456B4518911}"/>
              </a:ext>
            </a:extLst>
          </p:cNvPr>
          <p:cNvSpPr/>
          <p:nvPr/>
        </p:nvSpPr>
        <p:spPr>
          <a:xfrm>
            <a:off x="3306327" y="913623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8" name="Rechthoek: afgeronde hoeken 38">
            <a:extLst>
              <a:ext uri="{FF2B5EF4-FFF2-40B4-BE49-F238E27FC236}">
                <a16:creationId xmlns:a16="http://schemas.microsoft.com/office/drawing/2014/main" id="{DB2E71E3-04A0-80F8-CE8C-B0B3247F623B}"/>
              </a:ext>
            </a:extLst>
          </p:cNvPr>
          <p:cNvSpPr/>
          <p:nvPr/>
        </p:nvSpPr>
        <p:spPr>
          <a:xfrm>
            <a:off x="3306327" y="958665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9" name="Rechthoek: afgeronde hoeken 38">
            <a:extLst>
              <a:ext uri="{FF2B5EF4-FFF2-40B4-BE49-F238E27FC236}">
                <a16:creationId xmlns:a16="http://schemas.microsoft.com/office/drawing/2014/main" id="{75716D6E-5308-B41D-AF82-099FDAEAFC12}"/>
              </a:ext>
            </a:extLst>
          </p:cNvPr>
          <p:cNvSpPr/>
          <p:nvPr/>
        </p:nvSpPr>
        <p:spPr>
          <a:xfrm>
            <a:off x="3306327" y="1004165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0" name="Rechthoek: afgeronde hoeken 38">
            <a:extLst>
              <a:ext uri="{FF2B5EF4-FFF2-40B4-BE49-F238E27FC236}">
                <a16:creationId xmlns:a16="http://schemas.microsoft.com/office/drawing/2014/main" id="{7048B995-921B-9BBF-7FB1-476D39224137}"/>
              </a:ext>
            </a:extLst>
          </p:cNvPr>
          <p:cNvSpPr/>
          <p:nvPr/>
        </p:nvSpPr>
        <p:spPr>
          <a:xfrm>
            <a:off x="3316726" y="1049851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1" name="Rechthoek: afgeronde hoeken 38">
            <a:extLst>
              <a:ext uri="{FF2B5EF4-FFF2-40B4-BE49-F238E27FC236}">
                <a16:creationId xmlns:a16="http://schemas.microsoft.com/office/drawing/2014/main" id="{0448B0A0-D329-90C0-C691-72DD3DBE0E3B}"/>
              </a:ext>
            </a:extLst>
          </p:cNvPr>
          <p:cNvSpPr/>
          <p:nvPr/>
        </p:nvSpPr>
        <p:spPr>
          <a:xfrm>
            <a:off x="6210589" y="776611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2" name="Rechthoek: afgeronde hoeken 38">
            <a:extLst>
              <a:ext uri="{FF2B5EF4-FFF2-40B4-BE49-F238E27FC236}">
                <a16:creationId xmlns:a16="http://schemas.microsoft.com/office/drawing/2014/main" id="{EC416736-D73F-9513-C86A-115243F57DC4}"/>
              </a:ext>
            </a:extLst>
          </p:cNvPr>
          <p:cNvSpPr/>
          <p:nvPr/>
        </p:nvSpPr>
        <p:spPr>
          <a:xfrm>
            <a:off x="6210589" y="822111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3" name="Rechthoek: afgeronde hoeken 38">
            <a:extLst>
              <a:ext uri="{FF2B5EF4-FFF2-40B4-BE49-F238E27FC236}">
                <a16:creationId xmlns:a16="http://schemas.microsoft.com/office/drawing/2014/main" id="{CA437FBE-AD7D-294C-0A9E-A5C34BFD1AA1}"/>
              </a:ext>
            </a:extLst>
          </p:cNvPr>
          <p:cNvSpPr/>
          <p:nvPr/>
        </p:nvSpPr>
        <p:spPr>
          <a:xfrm>
            <a:off x="6210589" y="868248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4" name="Rechthoek: afgeronde hoeken 38">
            <a:extLst>
              <a:ext uri="{FF2B5EF4-FFF2-40B4-BE49-F238E27FC236}">
                <a16:creationId xmlns:a16="http://schemas.microsoft.com/office/drawing/2014/main" id="{D09D1AE6-8EFD-C3A3-6493-1F845F6E8E08}"/>
              </a:ext>
            </a:extLst>
          </p:cNvPr>
          <p:cNvSpPr/>
          <p:nvPr/>
        </p:nvSpPr>
        <p:spPr>
          <a:xfrm>
            <a:off x="6210589" y="91357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5" name="Rechthoek: afgeronde hoeken 38">
            <a:extLst>
              <a:ext uri="{FF2B5EF4-FFF2-40B4-BE49-F238E27FC236}">
                <a16:creationId xmlns:a16="http://schemas.microsoft.com/office/drawing/2014/main" id="{E2A5BDAA-18C4-EF67-DFDE-95EF7F563E51}"/>
              </a:ext>
            </a:extLst>
          </p:cNvPr>
          <p:cNvSpPr/>
          <p:nvPr/>
        </p:nvSpPr>
        <p:spPr>
          <a:xfrm>
            <a:off x="6210589" y="958612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6" name="Rechthoek: afgeronde hoeken 38">
            <a:extLst>
              <a:ext uri="{FF2B5EF4-FFF2-40B4-BE49-F238E27FC236}">
                <a16:creationId xmlns:a16="http://schemas.microsoft.com/office/drawing/2014/main" id="{6AC05796-590F-5FC5-3198-71CE95F93B77}"/>
              </a:ext>
            </a:extLst>
          </p:cNvPr>
          <p:cNvSpPr/>
          <p:nvPr/>
        </p:nvSpPr>
        <p:spPr>
          <a:xfrm>
            <a:off x="6210589" y="1004112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7" name="Rechthoek: afgeronde hoeken 38">
            <a:extLst>
              <a:ext uri="{FF2B5EF4-FFF2-40B4-BE49-F238E27FC236}">
                <a16:creationId xmlns:a16="http://schemas.microsoft.com/office/drawing/2014/main" id="{71225045-1B37-6E71-3136-FE6DFD9DD3BF}"/>
              </a:ext>
            </a:extLst>
          </p:cNvPr>
          <p:cNvSpPr/>
          <p:nvPr/>
        </p:nvSpPr>
        <p:spPr>
          <a:xfrm>
            <a:off x="6220988" y="1049797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8" name="Rechthoek: afgeronde hoeken 38">
            <a:extLst>
              <a:ext uri="{FF2B5EF4-FFF2-40B4-BE49-F238E27FC236}">
                <a16:creationId xmlns:a16="http://schemas.microsoft.com/office/drawing/2014/main" id="{61ED523A-DC89-5588-6E0F-B7F3671B85FE}"/>
              </a:ext>
            </a:extLst>
          </p:cNvPr>
          <p:cNvSpPr/>
          <p:nvPr/>
        </p:nvSpPr>
        <p:spPr>
          <a:xfrm>
            <a:off x="9114851" y="776558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9" name="Rechthoek: afgeronde hoeken 38">
            <a:extLst>
              <a:ext uri="{FF2B5EF4-FFF2-40B4-BE49-F238E27FC236}">
                <a16:creationId xmlns:a16="http://schemas.microsoft.com/office/drawing/2014/main" id="{4D72D112-7551-2EA7-5EB8-C0F7D4144A68}"/>
              </a:ext>
            </a:extLst>
          </p:cNvPr>
          <p:cNvSpPr/>
          <p:nvPr/>
        </p:nvSpPr>
        <p:spPr>
          <a:xfrm>
            <a:off x="9114851" y="822058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0" name="Rechthoek: afgeronde hoeken 38">
            <a:extLst>
              <a:ext uri="{FF2B5EF4-FFF2-40B4-BE49-F238E27FC236}">
                <a16:creationId xmlns:a16="http://schemas.microsoft.com/office/drawing/2014/main" id="{E09103B9-9BD0-BF39-55C6-6B4631E36739}"/>
              </a:ext>
            </a:extLst>
          </p:cNvPr>
          <p:cNvSpPr/>
          <p:nvPr/>
        </p:nvSpPr>
        <p:spPr>
          <a:xfrm>
            <a:off x="9114851" y="86819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1" name="Rechthoek: afgeronde hoeken 38">
            <a:extLst>
              <a:ext uri="{FF2B5EF4-FFF2-40B4-BE49-F238E27FC236}">
                <a16:creationId xmlns:a16="http://schemas.microsoft.com/office/drawing/2014/main" id="{83B5E177-723B-C3BA-8B70-EC226879CF6F}"/>
              </a:ext>
            </a:extLst>
          </p:cNvPr>
          <p:cNvSpPr/>
          <p:nvPr/>
        </p:nvSpPr>
        <p:spPr>
          <a:xfrm>
            <a:off x="9114851" y="913517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2" name="Rechthoek: afgeronde hoeken 38">
            <a:extLst>
              <a:ext uri="{FF2B5EF4-FFF2-40B4-BE49-F238E27FC236}">
                <a16:creationId xmlns:a16="http://schemas.microsoft.com/office/drawing/2014/main" id="{A98D2EBE-AF78-BBF5-FF22-58116D92AFE9}"/>
              </a:ext>
            </a:extLst>
          </p:cNvPr>
          <p:cNvSpPr/>
          <p:nvPr/>
        </p:nvSpPr>
        <p:spPr>
          <a:xfrm>
            <a:off x="9114851" y="958558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3" name="Rechthoek: afgeronde hoeken 38">
            <a:extLst>
              <a:ext uri="{FF2B5EF4-FFF2-40B4-BE49-F238E27FC236}">
                <a16:creationId xmlns:a16="http://schemas.microsoft.com/office/drawing/2014/main" id="{50EEF1AC-AAAE-45A8-7037-075ADDA73C53}"/>
              </a:ext>
            </a:extLst>
          </p:cNvPr>
          <p:cNvSpPr/>
          <p:nvPr/>
        </p:nvSpPr>
        <p:spPr>
          <a:xfrm>
            <a:off x="9114851" y="1004059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4" name="Rechthoek: afgeronde hoeken 38">
            <a:extLst>
              <a:ext uri="{FF2B5EF4-FFF2-40B4-BE49-F238E27FC236}">
                <a16:creationId xmlns:a16="http://schemas.microsoft.com/office/drawing/2014/main" id="{38554FD4-F289-9145-02FB-3DE57C197583}"/>
              </a:ext>
            </a:extLst>
          </p:cNvPr>
          <p:cNvSpPr/>
          <p:nvPr/>
        </p:nvSpPr>
        <p:spPr>
          <a:xfrm>
            <a:off x="9125250" y="1049744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5" name="Rechthoek: afgeronde hoeken 38">
            <a:extLst>
              <a:ext uri="{FF2B5EF4-FFF2-40B4-BE49-F238E27FC236}">
                <a16:creationId xmlns:a16="http://schemas.microsoft.com/office/drawing/2014/main" id="{55034BBA-A181-EE5D-8810-7663B0DC490A}"/>
              </a:ext>
            </a:extLst>
          </p:cNvPr>
          <p:cNvSpPr/>
          <p:nvPr/>
        </p:nvSpPr>
        <p:spPr>
          <a:xfrm>
            <a:off x="12019113" y="776504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6" name="Rechthoek: afgeronde hoeken 38">
            <a:extLst>
              <a:ext uri="{FF2B5EF4-FFF2-40B4-BE49-F238E27FC236}">
                <a16:creationId xmlns:a16="http://schemas.microsoft.com/office/drawing/2014/main" id="{EC86E57F-AFD8-4416-E3A8-3CAF5AC1A175}"/>
              </a:ext>
            </a:extLst>
          </p:cNvPr>
          <p:cNvSpPr/>
          <p:nvPr/>
        </p:nvSpPr>
        <p:spPr>
          <a:xfrm>
            <a:off x="12019113" y="822005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7" name="Rechthoek: afgeronde hoeken 38">
            <a:extLst>
              <a:ext uri="{FF2B5EF4-FFF2-40B4-BE49-F238E27FC236}">
                <a16:creationId xmlns:a16="http://schemas.microsoft.com/office/drawing/2014/main" id="{EC4228B0-8F5F-4D41-2DBD-136B038BD83E}"/>
              </a:ext>
            </a:extLst>
          </p:cNvPr>
          <p:cNvSpPr/>
          <p:nvPr/>
        </p:nvSpPr>
        <p:spPr>
          <a:xfrm>
            <a:off x="12019113" y="868142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8" name="Rechthoek: afgeronde hoeken 38">
            <a:extLst>
              <a:ext uri="{FF2B5EF4-FFF2-40B4-BE49-F238E27FC236}">
                <a16:creationId xmlns:a16="http://schemas.microsoft.com/office/drawing/2014/main" id="{B4DC7209-AC1F-21E4-EB15-4CA0BB9B7CEC}"/>
              </a:ext>
            </a:extLst>
          </p:cNvPr>
          <p:cNvSpPr/>
          <p:nvPr/>
        </p:nvSpPr>
        <p:spPr>
          <a:xfrm>
            <a:off x="12019113" y="913464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49" name="Rechthoek: afgeronde hoeken 38">
            <a:extLst>
              <a:ext uri="{FF2B5EF4-FFF2-40B4-BE49-F238E27FC236}">
                <a16:creationId xmlns:a16="http://schemas.microsoft.com/office/drawing/2014/main" id="{0096FBDA-9E7B-1D18-DD06-AD4922CB295C}"/>
              </a:ext>
            </a:extLst>
          </p:cNvPr>
          <p:cNvSpPr/>
          <p:nvPr/>
        </p:nvSpPr>
        <p:spPr>
          <a:xfrm>
            <a:off x="12019113" y="958505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0" name="Rechthoek: afgeronde hoeken 38">
            <a:extLst>
              <a:ext uri="{FF2B5EF4-FFF2-40B4-BE49-F238E27FC236}">
                <a16:creationId xmlns:a16="http://schemas.microsoft.com/office/drawing/2014/main" id="{EB9EECF3-9C81-8FB3-0C68-0CAC4518CDBD}"/>
              </a:ext>
            </a:extLst>
          </p:cNvPr>
          <p:cNvSpPr/>
          <p:nvPr/>
        </p:nvSpPr>
        <p:spPr>
          <a:xfrm>
            <a:off x="12019113" y="1004005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1" name="Rechthoek: afgeronde hoeken 38">
            <a:extLst>
              <a:ext uri="{FF2B5EF4-FFF2-40B4-BE49-F238E27FC236}">
                <a16:creationId xmlns:a16="http://schemas.microsoft.com/office/drawing/2014/main" id="{E79584BA-A50E-4D9D-66CE-2C34DA360D4D}"/>
              </a:ext>
            </a:extLst>
          </p:cNvPr>
          <p:cNvSpPr/>
          <p:nvPr/>
        </p:nvSpPr>
        <p:spPr>
          <a:xfrm>
            <a:off x="12029512" y="1049691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2" name="Google Shape;129;p25">
            <a:extLst>
              <a:ext uri="{FF2B5EF4-FFF2-40B4-BE49-F238E27FC236}">
                <a16:creationId xmlns:a16="http://schemas.microsoft.com/office/drawing/2014/main" id="{ACF8680E-EC08-118C-04D9-E67B6474EAB9}"/>
              </a:ext>
            </a:extLst>
          </p:cNvPr>
          <p:cNvSpPr/>
          <p:nvPr/>
        </p:nvSpPr>
        <p:spPr>
          <a:xfrm>
            <a:off x="391666" y="10949460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 MAKER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53" name="Rechthoek: afgeronde hoeken 38">
            <a:extLst>
              <a:ext uri="{FF2B5EF4-FFF2-40B4-BE49-F238E27FC236}">
                <a16:creationId xmlns:a16="http://schemas.microsoft.com/office/drawing/2014/main" id="{9057042A-28B1-2513-8DE6-1E65FC618932}"/>
              </a:ext>
            </a:extLst>
          </p:cNvPr>
          <p:cNvSpPr/>
          <p:nvPr/>
        </p:nvSpPr>
        <p:spPr>
          <a:xfrm>
            <a:off x="391666" y="1140446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4" name="Rechthoek: afgeronde hoeken 38">
            <a:extLst>
              <a:ext uri="{FF2B5EF4-FFF2-40B4-BE49-F238E27FC236}">
                <a16:creationId xmlns:a16="http://schemas.microsoft.com/office/drawing/2014/main" id="{171A3EF1-F563-85E7-B2F6-C5C989140F79}"/>
              </a:ext>
            </a:extLst>
          </p:cNvPr>
          <p:cNvSpPr/>
          <p:nvPr/>
        </p:nvSpPr>
        <p:spPr>
          <a:xfrm>
            <a:off x="391666" y="1185946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5" name="Rechthoek: afgeronde hoeken 38">
            <a:extLst>
              <a:ext uri="{FF2B5EF4-FFF2-40B4-BE49-F238E27FC236}">
                <a16:creationId xmlns:a16="http://schemas.microsoft.com/office/drawing/2014/main" id="{83BE6C2C-079B-2674-11A6-50D00CCB0BC6}"/>
              </a:ext>
            </a:extLst>
          </p:cNvPr>
          <p:cNvSpPr/>
          <p:nvPr/>
        </p:nvSpPr>
        <p:spPr>
          <a:xfrm>
            <a:off x="391666" y="1232083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6" name="Rechthoek: afgeronde hoeken 38">
            <a:extLst>
              <a:ext uri="{FF2B5EF4-FFF2-40B4-BE49-F238E27FC236}">
                <a16:creationId xmlns:a16="http://schemas.microsoft.com/office/drawing/2014/main" id="{B27CBB68-D362-EEAC-BBF9-4386F8537225}"/>
              </a:ext>
            </a:extLst>
          </p:cNvPr>
          <p:cNvSpPr/>
          <p:nvPr/>
        </p:nvSpPr>
        <p:spPr>
          <a:xfrm>
            <a:off x="391666" y="1277405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7" name="Rechthoek: afgeronde hoeken 38">
            <a:extLst>
              <a:ext uri="{FF2B5EF4-FFF2-40B4-BE49-F238E27FC236}">
                <a16:creationId xmlns:a16="http://schemas.microsoft.com/office/drawing/2014/main" id="{2043A118-42B5-80E1-4299-01C4FAFBE102}"/>
              </a:ext>
            </a:extLst>
          </p:cNvPr>
          <p:cNvSpPr/>
          <p:nvPr/>
        </p:nvSpPr>
        <p:spPr>
          <a:xfrm>
            <a:off x="391666" y="1322446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8" name="Rechthoek: afgeronde hoeken 38">
            <a:extLst>
              <a:ext uri="{FF2B5EF4-FFF2-40B4-BE49-F238E27FC236}">
                <a16:creationId xmlns:a16="http://schemas.microsoft.com/office/drawing/2014/main" id="{78BEFA16-51D7-9F8C-C306-CB4F45D747CF}"/>
              </a:ext>
            </a:extLst>
          </p:cNvPr>
          <p:cNvSpPr/>
          <p:nvPr/>
        </p:nvSpPr>
        <p:spPr>
          <a:xfrm>
            <a:off x="391666" y="1367947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9" name="Rechthoek: afgeronde hoeken 38">
            <a:extLst>
              <a:ext uri="{FF2B5EF4-FFF2-40B4-BE49-F238E27FC236}">
                <a16:creationId xmlns:a16="http://schemas.microsoft.com/office/drawing/2014/main" id="{8B8A1408-2F68-3145-9A62-A0319E648B4B}"/>
              </a:ext>
            </a:extLst>
          </p:cNvPr>
          <p:cNvSpPr/>
          <p:nvPr/>
        </p:nvSpPr>
        <p:spPr>
          <a:xfrm>
            <a:off x="402065" y="1413632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8" name="Google Shape;129;p25">
            <a:extLst>
              <a:ext uri="{FF2B5EF4-FFF2-40B4-BE49-F238E27FC236}">
                <a16:creationId xmlns:a16="http://schemas.microsoft.com/office/drawing/2014/main" id="{33FCB077-8BF2-8B67-71A0-2D8617916659}"/>
              </a:ext>
            </a:extLst>
          </p:cNvPr>
          <p:cNvSpPr/>
          <p:nvPr/>
        </p:nvSpPr>
        <p:spPr>
          <a:xfrm>
            <a:off x="3313259" y="10948928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 MAKER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69" name="Rechthoek: afgeronde hoeken 38">
            <a:extLst>
              <a:ext uri="{FF2B5EF4-FFF2-40B4-BE49-F238E27FC236}">
                <a16:creationId xmlns:a16="http://schemas.microsoft.com/office/drawing/2014/main" id="{7EF209F1-195A-D9A3-CD60-5AA372D6C18F}"/>
              </a:ext>
            </a:extLst>
          </p:cNvPr>
          <p:cNvSpPr/>
          <p:nvPr/>
        </p:nvSpPr>
        <p:spPr>
          <a:xfrm>
            <a:off x="3313259" y="1140392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0" name="Rechthoek: afgeronde hoeken 38">
            <a:extLst>
              <a:ext uri="{FF2B5EF4-FFF2-40B4-BE49-F238E27FC236}">
                <a16:creationId xmlns:a16="http://schemas.microsoft.com/office/drawing/2014/main" id="{02838337-A0EE-FA11-EA7E-8769E00E3060}"/>
              </a:ext>
            </a:extLst>
          </p:cNvPr>
          <p:cNvSpPr/>
          <p:nvPr/>
        </p:nvSpPr>
        <p:spPr>
          <a:xfrm>
            <a:off x="3313259" y="1185893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1" name="Rechthoek: afgeronde hoeken 38">
            <a:extLst>
              <a:ext uri="{FF2B5EF4-FFF2-40B4-BE49-F238E27FC236}">
                <a16:creationId xmlns:a16="http://schemas.microsoft.com/office/drawing/2014/main" id="{2386DFDE-735F-3269-F84B-4903E2A04162}"/>
              </a:ext>
            </a:extLst>
          </p:cNvPr>
          <p:cNvSpPr/>
          <p:nvPr/>
        </p:nvSpPr>
        <p:spPr>
          <a:xfrm>
            <a:off x="3313259" y="1232030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2" name="Rechthoek: afgeronde hoeken 38">
            <a:extLst>
              <a:ext uri="{FF2B5EF4-FFF2-40B4-BE49-F238E27FC236}">
                <a16:creationId xmlns:a16="http://schemas.microsoft.com/office/drawing/2014/main" id="{B6D61439-4E45-32CB-45CA-76D72CB83625}"/>
              </a:ext>
            </a:extLst>
          </p:cNvPr>
          <p:cNvSpPr/>
          <p:nvPr/>
        </p:nvSpPr>
        <p:spPr>
          <a:xfrm>
            <a:off x="3313259" y="1277352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3" name="Rechthoek: afgeronde hoeken 38">
            <a:extLst>
              <a:ext uri="{FF2B5EF4-FFF2-40B4-BE49-F238E27FC236}">
                <a16:creationId xmlns:a16="http://schemas.microsoft.com/office/drawing/2014/main" id="{45F59E9A-8B7E-4B9A-3496-EACD50DFB8A5}"/>
              </a:ext>
            </a:extLst>
          </p:cNvPr>
          <p:cNvSpPr/>
          <p:nvPr/>
        </p:nvSpPr>
        <p:spPr>
          <a:xfrm>
            <a:off x="3313259" y="1322393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4" name="Rechthoek: afgeronde hoeken 38">
            <a:extLst>
              <a:ext uri="{FF2B5EF4-FFF2-40B4-BE49-F238E27FC236}">
                <a16:creationId xmlns:a16="http://schemas.microsoft.com/office/drawing/2014/main" id="{1317223D-C5E0-DBC7-7DE1-1CAFBC74D42D}"/>
              </a:ext>
            </a:extLst>
          </p:cNvPr>
          <p:cNvSpPr/>
          <p:nvPr/>
        </p:nvSpPr>
        <p:spPr>
          <a:xfrm>
            <a:off x="3313259" y="1367893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5" name="Rechthoek: afgeronde hoeken 38">
            <a:extLst>
              <a:ext uri="{FF2B5EF4-FFF2-40B4-BE49-F238E27FC236}">
                <a16:creationId xmlns:a16="http://schemas.microsoft.com/office/drawing/2014/main" id="{4CFBCA50-5130-1945-002B-E34D573B716D}"/>
              </a:ext>
            </a:extLst>
          </p:cNvPr>
          <p:cNvSpPr/>
          <p:nvPr/>
        </p:nvSpPr>
        <p:spPr>
          <a:xfrm>
            <a:off x="3323658" y="1413579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6" name="Google Shape;129;p25">
            <a:extLst>
              <a:ext uri="{FF2B5EF4-FFF2-40B4-BE49-F238E27FC236}">
                <a16:creationId xmlns:a16="http://schemas.microsoft.com/office/drawing/2014/main" id="{3CA12969-9266-F481-247B-83E072A7264E}"/>
              </a:ext>
            </a:extLst>
          </p:cNvPr>
          <p:cNvSpPr/>
          <p:nvPr/>
        </p:nvSpPr>
        <p:spPr>
          <a:xfrm>
            <a:off x="6234852" y="10948396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 MAKER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77" name="Rechthoek: afgeronde hoeken 38">
            <a:extLst>
              <a:ext uri="{FF2B5EF4-FFF2-40B4-BE49-F238E27FC236}">
                <a16:creationId xmlns:a16="http://schemas.microsoft.com/office/drawing/2014/main" id="{7C99D48C-DD92-726B-1680-6189AF662964}"/>
              </a:ext>
            </a:extLst>
          </p:cNvPr>
          <p:cNvSpPr/>
          <p:nvPr/>
        </p:nvSpPr>
        <p:spPr>
          <a:xfrm>
            <a:off x="6234852" y="1140339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8" name="Rechthoek: afgeronde hoeken 38">
            <a:extLst>
              <a:ext uri="{FF2B5EF4-FFF2-40B4-BE49-F238E27FC236}">
                <a16:creationId xmlns:a16="http://schemas.microsoft.com/office/drawing/2014/main" id="{FAF659CE-52BD-1BCA-7F42-1E0569C153A5}"/>
              </a:ext>
            </a:extLst>
          </p:cNvPr>
          <p:cNvSpPr/>
          <p:nvPr/>
        </p:nvSpPr>
        <p:spPr>
          <a:xfrm>
            <a:off x="6234852" y="1185839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9" name="Rechthoek: afgeronde hoeken 38">
            <a:extLst>
              <a:ext uri="{FF2B5EF4-FFF2-40B4-BE49-F238E27FC236}">
                <a16:creationId xmlns:a16="http://schemas.microsoft.com/office/drawing/2014/main" id="{590114CF-DC24-AC41-6548-4F9847A053EA}"/>
              </a:ext>
            </a:extLst>
          </p:cNvPr>
          <p:cNvSpPr/>
          <p:nvPr/>
        </p:nvSpPr>
        <p:spPr>
          <a:xfrm>
            <a:off x="6234852" y="1231977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0" name="Rechthoek: afgeronde hoeken 38">
            <a:extLst>
              <a:ext uri="{FF2B5EF4-FFF2-40B4-BE49-F238E27FC236}">
                <a16:creationId xmlns:a16="http://schemas.microsoft.com/office/drawing/2014/main" id="{901DEED7-F86C-0BCF-389D-046D75E364F1}"/>
              </a:ext>
            </a:extLst>
          </p:cNvPr>
          <p:cNvSpPr/>
          <p:nvPr/>
        </p:nvSpPr>
        <p:spPr>
          <a:xfrm>
            <a:off x="6234852" y="1277299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1" name="Rechthoek: afgeronde hoeken 38">
            <a:extLst>
              <a:ext uri="{FF2B5EF4-FFF2-40B4-BE49-F238E27FC236}">
                <a16:creationId xmlns:a16="http://schemas.microsoft.com/office/drawing/2014/main" id="{FF202A59-E600-1247-613F-D9D1D83701F5}"/>
              </a:ext>
            </a:extLst>
          </p:cNvPr>
          <p:cNvSpPr/>
          <p:nvPr/>
        </p:nvSpPr>
        <p:spPr>
          <a:xfrm>
            <a:off x="6234852" y="132234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2" name="Rechthoek: afgeronde hoeken 38">
            <a:extLst>
              <a:ext uri="{FF2B5EF4-FFF2-40B4-BE49-F238E27FC236}">
                <a16:creationId xmlns:a16="http://schemas.microsoft.com/office/drawing/2014/main" id="{537F1B04-6AD3-BC87-780D-80F4F2BF5470}"/>
              </a:ext>
            </a:extLst>
          </p:cNvPr>
          <p:cNvSpPr/>
          <p:nvPr/>
        </p:nvSpPr>
        <p:spPr>
          <a:xfrm>
            <a:off x="6234852" y="1367840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3" name="Rechthoek: afgeronde hoeken 38">
            <a:extLst>
              <a:ext uri="{FF2B5EF4-FFF2-40B4-BE49-F238E27FC236}">
                <a16:creationId xmlns:a16="http://schemas.microsoft.com/office/drawing/2014/main" id="{346FEEB1-522B-F7BA-5212-6FD31967D590}"/>
              </a:ext>
            </a:extLst>
          </p:cNvPr>
          <p:cNvSpPr/>
          <p:nvPr/>
        </p:nvSpPr>
        <p:spPr>
          <a:xfrm>
            <a:off x="6245251" y="1413526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4" name="Google Shape;129;p25">
            <a:extLst>
              <a:ext uri="{FF2B5EF4-FFF2-40B4-BE49-F238E27FC236}">
                <a16:creationId xmlns:a16="http://schemas.microsoft.com/office/drawing/2014/main" id="{356CAF5A-A78F-ECA2-AC89-355D9DFB3950}"/>
              </a:ext>
            </a:extLst>
          </p:cNvPr>
          <p:cNvSpPr/>
          <p:nvPr/>
        </p:nvSpPr>
        <p:spPr>
          <a:xfrm>
            <a:off x="9156445" y="10947864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 MAKER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85" name="Rechthoek: afgeronde hoeken 38">
            <a:extLst>
              <a:ext uri="{FF2B5EF4-FFF2-40B4-BE49-F238E27FC236}">
                <a16:creationId xmlns:a16="http://schemas.microsoft.com/office/drawing/2014/main" id="{198D0895-25F8-94CF-0D4A-6A6577EB869A}"/>
              </a:ext>
            </a:extLst>
          </p:cNvPr>
          <p:cNvSpPr/>
          <p:nvPr/>
        </p:nvSpPr>
        <p:spPr>
          <a:xfrm>
            <a:off x="9156445" y="1140286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6" name="Rechthoek: afgeronde hoeken 38">
            <a:extLst>
              <a:ext uri="{FF2B5EF4-FFF2-40B4-BE49-F238E27FC236}">
                <a16:creationId xmlns:a16="http://schemas.microsoft.com/office/drawing/2014/main" id="{2F0B8C3A-EE4C-516E-8CE1-36596E6F648E}"/>
              </a:ext>
            </a:extLst>
          </p:cNvPr>
          <p:cNvSpPr/>
          <p:nvPr/>
        </p:nvSpPr>
        <p:spPr>
          <a:xfrm>
            <a:off x="9156445" y="1185786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7" name="Rechthoek: afgeronde hoeken 38">
            <a:extLst>
              <a:ext uri="{FF2B5EF4-FFF2-40B4-BE49-F238E27FC236}">
                <a16:creationId xmlns:a16="http://schemas.microsoft.com/office/drawing/2014/main" id="{4D3D7BBB-3618-E41C-9135-DDA43B024C04}"/>
              </a:ext>
            </a:extLst>
          </p:cNvPr>
          <p:cNvSpPr/>
          <p:nvPr/>
        </p:nvSpPr>
        <p:spPr>
          <a:xfrm>
            <a:off x="9156445" y="1231924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8" name="Rechthoek: afgeronde hoeken 38">
            <a:extLst>
              <a:ext uri="{FF2B5EF4-FFF2-40B4-BE49-F238E27FC236}">
                <a16:creationId xmlns:a16="http://schemas.microsoft.com/office/drawing/2014/main" id="{34BB0CBC-070D-7D56-EA2B-7F4B41278906}"/>
              </a:ext>
            </a:extLst>
          </p:cNvPr>
          <p:cNvSpPr/>
          <p:nvPr/>
        </p:nvSpPr>
        <p:spPr>
          <a:xfrm>
            <a:off x="9156445" y="1277245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9" name="Rechthoek: afgeronde hoeken 38">
            <a:extLst>
              <a:ext uri="{FF2B5EF4-FFF2-40B4-BE49-F238E27FC236}">
                <a16:creationId xmlns:a16="http://schemas.microsoft.com/office/drawing/2014/main" id="{4EE68FD9-5324-59D2-70B9-4A9929BD5069}"/>
              </a:ext>
            </a:extLst>
          </p:cNvPr>
          <p:cNvSpPr/>
          <p:nvPr/>
        </p:nvSpPr>
        <p:spPr>
          <a:xfrm>
            <a:off x="9156445" y="1322287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0" name="Rechthoek: afgeronde hoeken 38">
            <a:extLst>
              <a:ext uri="{FF2B5EF4-FFF2-40B4-BE49-F238E27FC236}">
                <a16:creationId xmlns:a16="http://schemas.microsoft.com/office/drawing/2014/main" id="{81E3BC26-ACB4-4597-6C06-74961F72B5BF}"/>
              </a:ext>
            </a:extLst>
          </p:cNvPr>
          <p:cNvSpPr/>
          <p:nvPr/>
        </p:nvSpPr>
        <p:spPr>
          <a:xfrm>
            <a:off x="9156445" y="1367787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1" name="Rechthoek: afgeronde hoeken 38">
            <a:extLst>
              <a:ext uri="{FF2B5EF4-FFF2-40B4-BE49-F238E27FC236}">
                <a16:creationId xmlns:a16="http://schemas.microsoft.com/office/drawing/2014/main" id="{6A5FE10B-F381-1F75-EE22-A22D6AD79C94}"/>
              </a:ext>
            </a:extLst>
          </p:cNvPr>
          <p:cNvSpPr/>
          <p:nvPr/>
        </p:nvSpPr>
        <p:spPr>
          <a:xfrm>
            <a:off x="9166844" y="1413473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2" name="Google Shape;129;p25">
            <a:extLst>
              <a:ext uri="{FF2B5EF4-FFF2-40B4-BE49-F238E27FC236}">
                <a16:creationId xmlns:a16="http://schemas.microsoft.com/office/drawing/2014/main" id="{59A02C68-0DAF-8116-1BC3-45D2526FC02F}"/>
              </a:ext>
            </a:extLst>
          </p:cNvPr>
          <p:cNvSpPr/>
          <p:nvPr/>
        </p:nvSpPr>
        <p:spPr>
          <a:xfrm>
            <a:off x="12078038" y="10947332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 MAKER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93" name="Rechthoek: afgeronde hoeken 38">
            <a:extLst>
              <a:ext uri="{FF2B5EF4-FFF2-40B4-BE49-F238E27FC236}">
                <a16:creationId xmlns:a16="http://schemas.microsoft.com/office/drawing/2014/main" id="{8BB10817-9CB5-03DC-F2F1-A34EB7E809D7}"/>
              </a:ext>
            </a:extLst>
          </p:cNvPr>
          <p:cNvSpPr/>
          <p:nvPr/>
        </p:nvSpPr>
        <p:spPr>
          <a:xfrm>
            <a:off x="12078038" y="1140233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4" name="Rechthoek: afgeronde hoeken 38">
            <a:extLst>
              <a:ext uri="{FF2B5EF4-FFF2-40B4-BE49-F238E27FC236}">
                <a16:creationId xmlns:a16="http://schemas.microsoft.com/office/drawing/2014/main" id="{49DB66B0-AB09-A1CE-65E9-CB9B1E0EA03E}"/>
              </a:ext>
            </a:extLst>
          </p:cNvPr>
          <p:cNvSpPr/>
          <p:nvPr/>
        </p:nvSpPr>
        <p:spPr>
          <a:xfrm>
            <a:off x="12078038" y="1185733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5" name="Rechthoek: afgeronde hoeken 38">
            <a:extLst>
              <a:ext uri="{FF2B5EF4-FFF2-40B4-BE49-F238E27FC236}">
                <a16:creationId xmlns:a16="http://schemas.microsoft.com/office/drawing/2014/main" id="{BBB368FD-D62D-F1D5-E6E1-42887E1452C5}"/>
              </a:ext>
            </a:extLst>
          </p:cNvPr>
          <p:cNvSpPr/>
          <p:nvPr/>
        </p:nvSpPr>
        <p:spPr>
          <a:xfrm>
            <a:off x="12078038" y="1231871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6" name="Rechthoek: afgeronde hoeken 38">
            <a:extLst>
              <a:ext uri="{FF2B5EF4-FFF2-40B4-BE49-F238E27FC236}">
                <a16:creationId xmlns:a16="http://schemas.microsoft.com/office/drawing/2014/main" id="{D18306A6-22EB-116A-2CDC-8562E207739B}"/>
              </a:ext>
            </a:extLst>
          </p:cNvPr>
          <p:cNvSpPr/>
          <p:nvPr/>
        </p:nvSpPr>
        <p:spPr>
          <a:xfrm>
            <a:off x="12078038" y="1277192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7" name="Rechthoek: afgeronde hoeken 38">
            <a:extLst>
              <a:ext uri="{FF2B5EF4-FFF2-40B4-BE49-F238E27FC236}">
                <a16:creationId xmlns:a16="http://schemas.microsoft.com/office/drawing/2014/main" id="{44DA9534-2EE6-EC5E-627D-7FBB043D83B4}"/>
              </a:ext>
            </a:extLst>
          </p:cNvPr>
          <p:cNvSpPr/>
          <p:nvPr/>
        </p:nvSpPr>
        <p:spPr>
          <a:xfrm>
            <a:off x="12078038" y="1322234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8" name="Rechthoek: afgeronde hoeken 38">
            <a:extLst>
              <a:ext uri="{FF2B5EF4-FFF2-40B4-BE49-F238E27FC236}">
                <a16:creationId xmlns:a16="http://schemas.microsoft.com/office/drawing/2014/main" id="{E6ABDBE7-4D24-A2FE-53BD-FEE456484801}"/>
              </a:ext>
            </a:extLst>
          </p:cNvPr>
          <p:cNvSpPr/>
          <p:nvPr/>
        </p:nvSpPr>
        <p:spPr>
          <a:xfrm>
            <a:off x="12078038" y="1367734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99" name="Rechthoek: afgeronde hoeken 38">
            <a:extLst>
              <a:ext uri="{FF2B5EF4-FFF2-40B4-BE49-F238E27FC236}">
                <a16:creationId xmlns:a16="http://schemas.microsoft.com/office/drawing/2014/main" id="{BD4AD051-E884-330F-6F75-EB52BA20E7F6}"/>
              </a:ext>
            </a:extLst>
          </p:cNvPr>
          <p:cNvSpPr/>
          <p:nvPr/>
        </p:nvSpPr>
        <p:spPr>
          <a:xfrm>
            <a:off x="12088437" y="1413420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0" name="Google Shape;129;p25">
            <a:extLst>
              <a:ext uri="{FF2B5EF4-FFF2-40B4-BE49-F238E27FC236}">
                <a16:creationId xmlns:a16="http://schemas.microsoft.com/office/drawing/2014/main" id="{0250AF85-EC01-49C3-94AD-01E15D2A8AAA}"/>
              </a:ext>
            </a:extLst>
          </p:cNvPr>
          <p:cNvSpPr/>
          <p:nvPr/>
        </p:nvSpPr>
        <p:spPr>
          <a:xfrm>
            <a:off x="3302860" y="14648557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01" name="Google Shape;129;p25">
            <a:extLst>
              <a:ext uri="{FF2B5EF4-FFF2-40B4-BE49-F238E27FC236}">
                <a16:creationId xmlns:a16="http://schemas.microsoft.com/office/drawing/2014/main" id="{EBB8AD8B-1400-EABF-51B2-4D21024DF771}"/>
              </a:ext>
            </a:extLst>
          </p:cNvPr>
          <p:cNvSpPr/>
          <p:nvPr/>
        </p:nvSpPr>
        <p:spPr>
          <a:xfrm>
            <a:off x="391666" y="14628334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02" name="Google Shape;129;p25">
            <a:extLst>
              <a:ext uri="{FF2B5EF4-FFF2-40B4-BE49-F238E27FC236}">
                <a16:creationId xmlns:a16="http://schemas.microsoft.com/office/drawing/2014/main" id="{AA6E6759-1CDA-9443-D4D2-EA529526600A}"/>
              </a:ext>
            </a:extLst>
          </p:cNvPr>
          <p:cNvSpPr/>
          <p:nvPr/>
        </p:nvSpPr>
        <p:spPr>
          <a:xfrm>
            <a:off x="9111384" y="14635660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03" name="Google Shape;129;p25">
            <a:extLst>
              <a:ext uri="{FF2B5EF4-FFF2-40B4-BE49-F238E27FC236}">
                <a16:creationId xmlns:a16="http://schemas.microsoft.com/office/drawing/2014/main" id="{A1FCF5EE-1971-BE11-15B7-ADB410C0FCCD}"/>
              </a:ext>
            </a:extLst>
          </p:cNvPr>
          <p:cNvSpPr/>
          <p:nvPr/>
        </p:nvSpPr>
        <p:spPr>
          <a:xfrm>
            <a:off x="6196723" y="14643268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04" name="Google Shape;129;p25">
            <a:extLst>
              <a:ext uri="{FF2B5EF4-FFF2-40B4-BE49-F238E27FC236}">
                <a16:creationId xmlns:a16="http://schemas.microsoft.com/office/drawing/2014/main" id="{FEF5C859-07DB-291A-C35F-0A3B63BE3A1C}"/>
              </a:ext>
            </a:extLst>
          </p:cNvPr>
          <p:cNvSpPr/>
          <p:nvPr/>
        </p:nvSpPr>
        <p:spPr>
          <a:xfrm>
            <a:off x="12005247" y="14635660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05" name="Rechthoek: afgeronde hoeken 38">
            <a:extLst>
              <a:ext uri="{FF2B5EF4-FFF2-40B4-BE49-F238E27FC236}">
                <a16:creationId xmlns:a16="http://schemas.microsoft.com/office/drawing/2014/main" id="{54C4D7BF-EFB5-B290-6824-F6A77352117D}"/>
              </a:ext>
            </a:extLst>
          </p:cNvPr>
          <p:cNvSpPr/>
          <p:nvPr/>
        </p:nvSpPr>
        <p:spPr>
          <a:xfrm>
            <a:off x="391666" y="1508333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6" name="Rechthoek: afgeronde hoeken 38">
            <a:extLst>
              <a:ext uri="{FF2B5EF4-FFF2-40B4-BE49-F238E27FC236}">
                <a16:creationId xmlns:a16="http://schemas.microsoft.com/office/drawing/2014/main" id="{4280DC26-3CDC-F1C0-36C6-4453837B96EF}"/>
              </a:ext>
            </a:extLst>
          </p:cNvPr>
          <p:cNvSpPr/>
          <p:nvPr/>
        </p:nvSpPr>
        <p:spPr>
          <a:xfrm>
            <a:off x="391666" y="1553833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7" name="Rechthoek: afgeronde hoeken 38">
            <a:extLst>
              <a:ext uri="{FF2B5EF4-FFF2-40B4-BE49-F238E27FC236}">
                <a16:creationId xmlns:a16="http://schemas.microsoft.com/office/drawing/2014/main" id="{357F06AF-BC89-7817-123B-6A80D3FFFD49}"/>
              </a:ext>
            </a:extLst>
          </p:cNvPr>
          <p:cNvSpPr/>
          <p:nvPr/>
        </p:nvSpPr>
        <p:spPr>
          <a:xfrm>
            <a:off x="391666" y="1599971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8" name="Rechthoek: afgeronde hoeken 38">
            <a:extLst>
              <a:ext uri="{FF2B5EF4-FFF2-40B4-BE49-F238E27FC236}">
                <a16:creationId xmlns:a16="http://schemas.microsoft.com/office/drawing/2014/main" id="{642BEFE2-1728-12E5-CDCF-A3200BECA9CE}"/>
              </a:ext>
            </a:extLst>
          </p:cNvPr>
          <p:cNvSpPr/>
          <p:nvPr/>
        </p:nvSpPr>
        <p:spPr>
          <a:xfrm>
            <a:off x="391666" y="1645292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09" name="Rechthoek: afgeronde hoeken 38">
            <a:extLst>
              <a:ext uri="{FF2B5EF4-FFF2-40B4-BE49-F238E27FC236}">
                <a16:creationId xmlns:a16="http://schemas.microsoft.com/office/drawing/2014/main" id="{388685B2-DF59-A770-E79A-52A9AA51ABDF}"/>
              </a:ext>
            </a:extLst>
          </p:cNvPr>
          <p:cNvSpPr/>
          <p:nvPr/>
        </p:nvSpPr>
        <p:spPr>
          <a:xfrm>
            <a:off x="391666" y="1690334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0" name="Rechthoek: afgeronde hoeken 38">
            <a:extLst>
              <a:ext uri="{FF2B5EF4-FFF2-40B4-BE49-F238E27FC236}">
                <a16:creationId xmlns:a16="http://schemas.microsoft.com/office/drawing/2014/main" id="{2087F2B0-B882-D442-E966-4682168CCDEF}"/>
              </a:ext>
            </a:extLst>
          </p:cNvPr>
          <p:cNvSpPr/>
          <p:nvPr/>
        </p:nvSpPr>
        <p:spPr>
          <a:xfrm>
            <a:off x="391666" y="1735834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1" name="Rechthoek: afgeronde hoeken 38">
            <a:extLst>
              <a:ext uri="{FF2B5EF4-FFF2-40B4-BE49-F238E27FC236}">
                <a16:creationId xmlns:a16="http://schemas.microsoft.com/office/drawing/2014/main" id="{0AF58ECE-6D1F-6C68-E42D-7BF4BC0BCA8F}"/>
              </a:ext>
            </a:extLst>
          </p:cNvPr>
          <p:cNvSpPr/>
          <p:nvPr/>
        </p:nvSpPr>
        <p:spPr>
          <a:xfrm>
            <a:off x="402065" y="1781520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2" name="Rechthoek: afgeronde hoeken 38">
            <a:extLst>
              <a:ext uri="{FF2B5EF4-FFF2-40B4-BE49-F238E27FC236}">
                <a16:creationId xmlns:a16="http://schemas.microsoft.com/office/drawing/2014/main" id="{188C0034-3756-8BD0-A35A-8D905DAF9DAC}"/>
              </a:ext>
            </a:extLst>
          </p:cNvPr>
          <p:cNvSpPr/>
          <p:nvPr/>
        </p:nvSpPr>
        <p:spPr>
          <a:xfrm>
            <a:off x="3295928" y="1508280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3" name="Rechthoek: afgeronde hoeken 38">
            <a:extLst>
              <a:ext uri="{FF2B5EF4-FFF2-40B4-BE49-F238E27FC236}">
                <a16:creationId xmlns:a16="http://schemas.microsoft.com/office/drawing/2014/main" id="{6D0BFBC4-ED1D-D808-4552-66152491488A}"/>
              </a:ext>
            </a:extLst>
          </p:cNvPr>
          <p:cNvSpPr/>
          <p:nvPr/>
        </p:nvSpPr>
        <p:spPr>
          <a:xfrm>
            <a:off x="3295928" y="1553780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4" name="Rechthoek: afgeronde hoeken 38">
            <a:extLst>
              <a:ext uri="{FF2B5EF4-FFF2-40B4-BE49-F238E27FC236}">
                <a16:creationId xmlns:a16="http://schemas.microsoft.com/office/drawing/2014/main" id="{BFB642F7-560E-1ACB-4774-15798DF02243}"/>
              </a:ext>
            </a:extLst>
          </p:cNvPr>
          <p:cNvSpPr/>
          <p:nvPr/>
        </p:nvSpPr>
        <p:spPr>
          <a:xfrm>
            <a:off x="3295928" y="1599918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5" name="Rechthoek: afgeronde hoeken 38">
            <a:extLst>
              <a:ext uri="{FF2B5EF4-FFF2-40B4-BE49-F238E27FC236}">
                <a16:creationId xmlns:a16="http://schemas.microsoft.com/office/drawing/2014/main" id="{A75C47F9-0139-6772-C4BB-2E384CA91445}"/>
              </a:ext>
            </a:extLst>
          </p:cNvPr>
          <p:cNvSpPr/>
          <p:nvPr/>
        </p:nvSpPr>
        <p:spPr>
          <a:xfrm>
            <a:off x="3295928" y="1645239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6" name="Rechthoek: afgeronde hoeken 38">
            <a:extLst>
              <a:ext uri="{FF2B5EF4-FFF2-40B4-BE49-F238E27FC236}">
                <a16:creationId xmlns:a16="http://schemas.microsoft.com/office/drawing/2014/main" id="{7AE786B9-1A12-C95D-1D00-E56825772961}"/>
              </a:ext>
            </a:extLst>
          </p:cNvPr>
          <p:cNvSpPr/>
          <p:nvPr/>
        </p:nvSpPr>
        <p:spPr>
          <a:xfrm>
            <a:off x="3295928" y="1690281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7" name="Rechthoek: afgeronde hoeken 38">
            <a:extLst>
              <a:ext uri="{FF2B5EF4-FFF2-40B4-BE49-F238E27FC236}">
                <a16:creationId xmlns:a16="http://schemas.microsoft.com/office/drawing/2014/main" id="{11A8775A-2085-57B2-22A2-49BFC2BED392}"/>
              </a:ext>
            </a:extLst>
          </p:cNvPr>
          <p:cNvSpPr/>
          <p:nvPr/>
        </p:nvSpPr>
        <p:spPr>
          <a:xfrm>
            <a:off x="3295928" y="1735781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8" name="Rechthoek: afgeronde hoeken 38">
            <a:extLst>
              <a:ext uri="{FF2B5EF4-FFF2-40B4-BE49-F238E27FC236}">
                <a16:creationId xmlns:a16="http://schemas.microsoft.com/office/drawing/2014/main" id="{5620CCE9-5C58-9025-47FF-DB508105221C}"/>
              </a:ext>
            </a:extLst>
          </p:cNvPr>
          <p:cNvSpPr/>
          <p:nvPr/>
        </p:nvSpPr>
        <p:spPr>
          <a:xfrm>
            <a:off x="3306327" y="1781467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9" name="Rechthoek: afgeronde hoeken 38">
            <a:extLst>
              <a:ext uri="{FF2B5EF4-FFF2-40B4-BE49-F238E27FC236}">
                <a16:creationId xmlns:a16="http://schemas.microsoft.com/office/drawing/2014/main" id="{EEE364B7-9B8B-A390-A5AF-BB077FCE34EA}"/>
              </a:ext>
            </a:extLst>
          </p:cNvPr>
          <p:cNvSpPr/>
          <p:nvPr/>
        </p:nvSpPr>
        <p:spPr>
          <a:xfrm>
            <a:off x="6200190" y="1508227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0" name="Rechthoek: afgeronde hoeken 38">
            <a:extLst>
              <a:ext uri="{FF2B5EF4-FFF2-40B4-BE49-F238E27FC236}">
                <a16:creationId xmlns:a16="http://schemas.microsoft.com/office/drawing/2014/main" id="{67CD76EC-6515-A035-E5D0-FB6FB9B8914B}"/>
              </a:ext>
            </a:extLst>
          </p:cNvPr>
          <p:cNvSpPr/>
          <p:nvPr/>
        </p:nvSpPr>
        <p:spPr>
          <a:xfrm>
            <a:off x="6200190" y="1553727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1" name="Rechthoek: afgeronde hoeken 38">
            <a:extLst>
              <a:ext uri="{FF2B5EF4-FFF2-40B4-BE49-F238E27FC236}">
                <a16:creationId xmlns:a16="http://schemas.microsoft.com/office/drawing/2014/main" id="{02BCCD07-4828-2EAC-3EBF-4CF88DC6F147}"/>
              </a:ext>
            </a:extLst>
          </p:cNvPr>
          <p:cNvSpPr/>
          <p:nvPr/>
        </p:nvSpPr>
        <p:spPr>
          <a:xfrm>
            <a:off x="6200190" y="1599864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2" name="Rechthoek: afgeronde hoeken 38">
            <a:extLst>
              <a:ext uri="{FF2B5EF4-FFF2-40B4-BE49-F238E27FC236}">
                <a16:creationId xmlns:a16="http://schemas.microsoft.com/office/drawing/2014/main" id="{D630E2C0-A213-F801-3E8C-CAEC9A51529A}"/>
              </a:ext>
            </a:extLst>
          </p:cNvPr>
          <p:cNvSpPr/>
          <p:nvPr/>
        </p:nvSpPr>
        <p:spPr>
          <a:xfrm>
            <a:off x="6200190" y="1645186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3" name="Rechthoek: afgeronde hoeken 38">
            <a:extLst>
              <a:ext uri="{FF2B5EF4-FFF2-40B4-BE49-F238E27FC236}">
                <a16:creationId xmlns:a16="http://schemas.microsoft.com/office/drawing/2014/main" id="{7663239D-ADB8-F1C5-6D40-D5A28C279F62}"/>
              </a:ext>
            </a:extLst>
          </p:cNvPr>
          <p:cNvSpPr/>
          <p:nvPr/>
        </p:nvSpPr>
        <p:spPr>
          <a:xfrm>
            <a:off x="6200190" y="1690227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4" name="Rechthoek: afgeronde hoeken 38">
            <a:extLst>
              <a:ext uri="{FF2B5EF4-FFF2-40B4-BE49-F238E27FC236}">
                <a16:creationId xmlns:a16="http://schemas.microsoft.com/office/drawing/2014/main" id="{8A92E1B2-3132-4FCE-3753-223ECB9349F0}"/>
              </a:ext>
            </a:extLst>
          </p:cNvPr>
          <p:cNvSpPr/>
          <p:nvPr/>
        </p:nvSpPr>
        <p:spPr>
          <a:xfrm>
            <a:off x="6200190" y="1735728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5" name="Rechthoek: afgeronde hoeken 38">
            <a:extLst>
              <a:ext uri="{FF2B5EF4-FFF2-40B4-BE49-F238E27FC236}">
                <a16:creationId xmlns:a16="http://schemas.microsoft.com/office/drawing/2014/main" id="{E27CCA70-66C0-EBDB-1290-6DDDE12AB46D}"/>
              </a:ext>
            </a:extLst>
          </p:cNvPr>
          <p:cNvSpPr/>
          <p:nvPr/>
        </p:nvSpPr>
        <p:spPr>
          <a:xfrm>
            <a:off x="6210589" y="1781413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6" name="Rechthoek: afgeronde hoeken 38">
            <a:extLst>
              <a:ext uri="{FF2B5EF4-FFF2-40B4-BE49-F238E27FC236}">
                <a16:creationId xmlns:a16="http://schemas.microsoft.com/office/drawing/2014/main" id="{D348E985-3466-E151-08DE-B7CB1239C1FF}"/>
              </a:ext>
            </a:extLst>
          </p:cNvPr>
          <p:cNvSpPr/>
          <p:nvPr/>
        </p:nvSpPr>
        <p:spPr>
          <a:xfrm>
            <a:off x="9104452" y="1508173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7" name="Rechthoek: afgeronde hoeken 38">
            <a:extLst>
              <a:ext uri="{FF2B5EF4-FFF2-40B4-BE49-F238E27FC236}">
                <a16:creationId xmlns:a16="http://schemas.microsoft.com/office/drawing/2014/main" id="{272BD216-C73D-9699-0462-2FF5F386EE6E}"/>
              </a:ext>
            </a:extLst>
          </p:cNvPr>
          <p:cNvSpPr/>
          <p:nvPr/>
        </p:nvSpPr>
        <p:spPr>
          <a:xfrm>
            <a:off x="9104452" y="1553674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8" name="Rechthoek: afgeronde hoeken 38">
            <a:extLst>
              <a:ext uri="{FF2B5EF4-FFF2-40B4-BE49-F238E27FC236}">
                <a16:creationId xmlns:a16="http://schemas.microsoft.com/office/drawing/2014/main" id="{A242142D-0671-BF61-3741-85D66A1F2D53}"/>
              </a:ext>
            </a:extLst>
          </p:cNvPr>
          <p:cNvSpPr/>
          <p:nvPr/>
        </p:nvSpPr>
        <p:spPr>
          <a:xfrm>
            <a:off x="9104452" y="1599811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9" name="Rechthoek: afgeronde hoeken 38">
            <a:extLst>
              <a:ext uri="{FF2B5EF4-FFF2-40B4-BE49-F238E27FC236}">
                <a16:creationId xmlns:a16="http://schemas.microsoft.com/office/drawing/2014/main" id="{EAA725D0-920E-6657-B158-E7CA1D7DE820}"/>
              </a:ext>
            </a:extLst>
          </p:cNvPr>
          <p:cNvSpPr/>
          <p:nvPr/>
        </p:nvSpPr>
        <p:spPr>
          <a:xfrm>
            <a:off x="9104452" y="1645133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0" name="Rechthoek: afgeronde hoeken 38">
            <a:extLst>
              <a:ext uri="{FF2B5EF4-FFF2-40B4-BE49-F238E27FC236}">
                <a16:creationId xmlns:a16="http://schemas.microsoft.com/office/drawing/2014/main" id="{6A70D0E9-AD1C-4C96-2CD3-9D0BBA9B4177}"/>
              </a:ext>
            </a:extLst>
          </p:cNvPr>
          <p:cNvSpPr/>
          <p:nvPr/>
        </p:nvSpPr>
        <p:spPr>
          <a:xfrm>
            <a:off x="9104452" y="1690174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1" name="Rechthoek: afgeronde hoeken 38">
            <a:extLst>
              <a:ext uri="{FF2B5EF4-FFF2-40B4-BE49-F238E27FC236}">
                <a16:creationId xmlns:a16="http://schemas.microsoft.com/office/drawing/2014/main" id="{5B0D8A49-7B86-0F85-00FB-F5731A054617}"/>
              </a:ext>
            </a:extLst>
          </p:cNvPr>
          <p:cNvSpPr/>
          <p:nvPr/>
        </p:nvSpPr>
        <p:spPr>
          <a:xfrm>
            <a:off x="9104452" y="1735674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2" name="Rechthoek: afgeronde hoeken 38">
            <a:extLst>
              <a:ext uri="{FF2B5EF4-FFF2-40B4-BE49-F238E27FC236}">
                <a16:creationId xmlns:a16="http://schemas.microsoft.com/office/drawing/2014/main" id="{7E1F3AAB-A126-AE6C-6F68-4EBC07FF6DEF}"/>
              </a:ext>
            </a:extLst>
          </p:cNvPr>
          <p:cNvSpPr/>
          <p:nvPr/>
        </p:nvSpPr>
        <p:spPr>
          <a:xfrm>
            <a:off x="9114851" y="1781360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3" name="Rechthoek: afgeronde hoeken 38">
            <a:extLst>
              <a:ext uri="{FF2B5EF4-FFF2-40B4-BE49-F238E27FC236}">
                <a16:creationId xmlns:a16="http://schemas.microsoft.com/office/drawing/2014/main" id="{91FBC531-D11F-93B8-2F20-701785B7CABF}"/>
              </a:ext>
            </a:extLst>
          </p:cNvPr>
          <p:cNvSpPr/>
          <p:nvPr/>
        </p:nvSpPr>
        <p:spPr>
          <a:xfrm>
            <a:off x="12008714" y="1508120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4" name="Rechthoek: afgeronde hoeken 38">
            <a:extLst>
              <a:ext uri="{FF2B5EF4-FFF2-40B4-BE49-F238E27FC236}">
                <a16:creationId xmlns:a16="http://schemas.microsoft.com/office/drawing/2014/main" id="{BA5BC4FF-96B9-B95A-7E34-C261F580BA78}"/>
              </a:ext>
            </a:extLst>
          </p:cNvPr>
          <p:cNvSpPr/>
          <p:nvPr/>
        </p:nvSpPr>
        <p:spPr>
          <a:xfrm>
            <a:off x="12008714" y="1553620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5" name="Rechthoek: afgeronde hoeken 38">
            <a:extLst>
              <a:ext uri="{FF2B5EF4-FFF2-40B4-BE49-F238E27FC236}">
                <a16:creationId xmlns:a16="http://schemas.microsoft.com/office/drawing/2014/main" id="{8A5E93B0-F232-1DCC-4438-6040FC9138EB}"/>
              </a:ext>
            </a:extLst>
          </p:cNvPr>
          <p:cNvSpPr/>
          <p:nvPr/>
        </p:nvSpPr>
        <p:spPr>
          <a:xfrm>
            <a:off x="12008714" y="1599758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6" name="Rechthoek: afgeronde hoeken 38">
            <a:extLst>
              <a:ext uri="{FF2B5EF4-FFF2-40B4-BE49-F238E27FC236}">
                <a16:creationId xmlns:a16="http://schemas.microsoft.com/office/drawing/2014/main" id="{3240A818-2676-7BAD-D784-AC15116D660D}"/>
              </a:ext>
            </a:extLst>
          </p:cNvPr>
          <p:cNvSpPr/>
          <p:nvPr/>
        </p:nvSpPr>
        <p:spPr>
          <a:xfrm>
            <a:off x="12008714" y="1645080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7" name="Rechthoek: afgeronde hoeken 38">
            <a:extLst>
              <a:ext uri="{FF2B5EF4-FFF2-40B4-BE49-F238E27FC236}">
                <a16:creationId xmlns:a16="http://schemas.microsoft.com/office/drawing/2014/main" id="{A5AD21B3-3C52-2F42-FD00-69DBCFAEACA0}"/>
              </a:ext>
            </a:extLst>
          </p:cNvPr>
          <p:cNvSpPr/>
          <p:nvPr/>
        </p:nvSpPr>
        <p:spPr>
          <a:xfrm>
            <a:off x="12008714" y="1690121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8" name="Rechthoek: afgeronde hoeken 38">
            <a:extLst>
              <a:ext uri="{FF2B5EF4-FFF2-40B4-BE49-F238E27FC236}">
                <a16:creationId xmlns:a16="http://schemas.microsoft.com/office/drawing/2014/main" id="{CB4990D1-E559-9191-BCE1-009F0AB57E81}"/>
              </a:ext>
            </a:extLst>
          </p:cNvPr>
          <p:cNvSpPr/>
          <p:nvPr/>
        </p:nvSpPr>
        <p:spPr>
          <a:xfrm>
            <a:off x="12008714" y="1735621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9" name="Rechthoek: afgeronde hoeken 38">
            <a:extLst>
              <a:ext uri="{FF2B5EF4-FFF2-40B4-BE49-F238E27FC236}">
                <a16:creationId xmlns:a16="http://schemas.microsoft.com/office/drawing/2014/main" id="{76D52644-7D38-513A-9EEE-2ED58BCE89EB}"/>
              </a:ext>
            </a:extLst>
          </p:cNvPr>
          <p:cNvSpPr/>
          <p:nvPr/>
        </p:nvSpPr>
        <p:spPr>
          <a:xfrm>
            <a:off x="12019113" y="1781307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0" name="Google Shape;129;p25">
            <a:extLst>
              <a:ext uri="{FF2B5EF4-FFF2-40B4-BE49-F238E27FC236}">
                <a16:creationId xmlns:a16="http://schemas.microsoft.com/office/drawing/2014/main" id="{24B6C137-230B-0821-E6E9-AD09FFA0C1D9}"/>
              </a:ext>
            </a:extLst>
          </p:cNvPr>
          <p:cNvSpPr/>
          <p:nvPr/>
        </p:nvSpPr>
        <p:spPr>
          <a:xfrm>
            <a:off x="381267" y="18265619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41" name="Rechthoek: afgeronde hoeken 38">
            <a:extLst>
              <a:ext uri="{FF2B5EF4-FFF2-40B4-BE49-F238E27FC236}">
                <a16:creationId xmlns:a16="http://schemas.microsoft.com/office/drawing/2014/main" id="{688A1288-3C3B-7966-0FF5-09517C54BCB2}"/>
              </a:ext>
            </a:extLst>
          </p:cNvPr>
          <p:cNvSpPr/>
          <p:nvPr/>
        </p:nvSpPr>
        <p:spPr>
          <a:xfrm>
            <a:off x="381267" y="1872062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2" name="Rechthoek: afgeronde hoeken 38">
            <a:extLst>
              <a:ext uri="{FF2B5EF4-FFF2-40B4-BE49-F238E27FC236}">
                <a16:creationId xmlns:a16="http://schemas.microsoft.com/office/drawing/2014/main" id="{FE7B0732-E662-3CE6-16D9-024E0B2D0539}"/>
              </a:ext>
            </a:extLst>
          </p:cNvPr>
          <p:cNvSpPr/>
          <p:nvPr/>
        </p:nvSpPr>
        <p:spPr>
          <a:xfrm>
            <a:off x="381267" y="1917562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3" name="Rechthoek: afgeronde hoeken 38">
            <a:extLst>
              <a:ext uri="{FF2B5EF4-FFF2-40B4-BE49-F238E27FC236}">
                <a16:creationId xmlns:a16="http://schemas.microsoft.com/office/drawing/2014/main" id="{A3555AE4-7C64-F273-3E2A-5A48101F5EA2}"/>
              </a:ext>
            </a:extLst>
          </p:cNvPr>
          <p:cNvSpPr/>
          <p:nvPr/>
        </p:nvSpPr>
        <p:spPr>
          <a:xfrm>
            <a:off x="381267" y="1963699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4" name="Rechthoek: afgeronde hoeken 38">
            <a:extLst>
              <a:ext uri="{FF2B5EF4-FFF2-40B4-BE49-F238E27FC236}">
                <a16:creationId xmlns:a16="http://schemas.microsoft.com/office/drawing/2014/main" id="{76A6350C-93F3-81D6-B413-E5AED59A6C0D}"/>
              </a:ext>
            </a:extLst>
          </p:cNvPr>
          <p:cNvSpPr/>
          <p:nvPr/>
        </p:nvSpPr>
        <p:spPr>
          <a:xfrm>
            <a:off x="381267" y="2009021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5" name="Rechthoek: afgeronde hoeken 38">
            <a:extLst>
              <a:ext uri="{FF2B5EF4-FFF2-40B4-BE49-F238E27FC236}">
                <a16:creationId xmlns:a16="http://schemas.microsoft.com/office/drawing/2014/main" id="{7F89A473-5347-FF76-5411-8CC202E044F6}"/>
              </a:ext>
            </a:extLst>
          </p:cNvPr>
          <p:cNvSpPr/>
          <p:nvPr/>
        </p:nvSpPr>
        <p:spPr>
          <a:xfrm>
            <a:off x="381267" y="2054062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6" name="Rechthoek: afgeronde hoeken 38">
            <a:extLst>
              <a:ext uri="{FF2B5EF4-FFF2-40B4-BE49-F238E27FC236}">
                <a16:creationId xmlns:a16="http://schemas.microsoft.com/office/drawing/2014/main" id="{E84A81FA-7216-21C1-A5CD-8EA4C087FD42}"/>
              </a:ext>
            </a:extLst>
          </p:cNvPr>
          <p:cNvSpPr/>
          <p:nvPr/>
        </p:nvSpPr>
        <p:spPr>
          <a:xfrm>
            <a:off x="381267" y="2099563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7" name="Rechthoek: afgeronde hoeken 38">
            <a:extLst>
              <a:ext uri="{FF2B5EF4-FFF2-40B4-BE49-F238E27FC236}">
                <a16:creationId xmlns:a16="http://schemas.microsoft.com/office/drawing/2014/main" id="{281F7C54-301E-9BF9-4056-D43760F46E2A}"/>
              </a:ext>
            </a:extLst>
          </p:cNvPr>
          <p:cNvSpPr/>
          <p:nvPr/>
        </p:nvSpPr>
        <p:spPr>
          <a:xfrm>
            <a:off x="391666" y="2145248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8" name="Google Shape;129;p25">
            <a:extLst>
              <a:ext uri="{FF2B5EF4-FFF2-40B4-BE49-F238E27FC236}">
                <a16:creationId xmlns:a16="http://schemas.microsoft.com/office/drawing/2014/main" id="{9BCFEB2B-684B-3A6F-497F-0F294406C0BC}"/>
              </a:ext>
            </a:extLst>
          </p:cNvPr>
          <p:cNvSpPr/>
          <p:nvPr/>
        </p:nvSpPr>
        <p:spPr>
          <a:xfrm>
            <a:off x="3302860" y="18265087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249" name="Rechthoek: afgeronde hoeken 38">
            <a:extLst>
              <a:ext uri="{FF2B5EF4-FFF2-40B4-BE49-F238E27FC236}">
                <a16:creationId xmlns:a16="http://schemas.microsoft.com/office/drawing/2014/main" id="{65259C89-5E7F-EE24-3F6D-7E6E2AD9EB37}"/>
              </a:ext>
            </a:extLst>
          </p:cNvPr>
          <p:cNvSpPr/>
          <p:nvPr/>
        </p:nvSpPr>
        <p:spPr>
          <a:xfrm>
            <a:off x="3302860" y="1872008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0" name="Rechthoek: afgeronde hoeken 38">
            <a:extLst>
              <a:ext uri="{FF2B5EF4-FFF2-40B4-BE49-F238E27FC236}">
                <a16:creationId xmlns:a16="http://schemas.microsoft.com/office/drawing/2014/main" id="{DE018856-8040-C3C9-9962-2690A56AF786}"/>
              </a:ext>
            </a:extLst>
          </p:cNvPr>
          <p:cNvSpPr/>
          <p:nvPr/>
        </p:nvSpPr>
        <p:spPr>
          <a:xfrm>
            <a:off x="3302860" y="1917509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1" name="Rechthoek: afgeronde hoeken 38">
            <a:extLst>
              <a:ext uri="{FF2B5EF4-FFF2-40B4-BE49-F238E27FC236}">
                <a16:creationId xmlns:a16="http://schemas.microsoft.com/office/drawing/2014/main" id="{B1FD0218-E18D-4D8A-4B37-14802D1CD677}"/>
              </a:ext>
            </a:extLst>
          </p:cNvPr>
          <p:cNvSpPr/>
          <p:nvPr/>
        </p:nvSpPr>
        <p:spPr>
          <a:xfrm>
            <a:off x="3302860" y="1963646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2" name="Rechthoek: afgeronde hoeken 38">
            <a:extLst>
              <a:ext uri="{FF2B5EF4-FFF2-40B4-BE49-F238E27FC236}">
                <a16:creationId xmlns:a16="http://schemas.microsoft.com/office/drawing/2014/main" id="{5500BBC7-B75D-39D7-92C6-C70AF3695E83}"/>
              </a:ext>
            </a:extLst>
          </p:cNvPr>
          <p:cNvSpPr/>
          <p:nvPr/>
        </p:nvSpPr>
        <p:spPr>
          <a:xfrm>
            <a:off x="3302860" y="2008968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3" name="Rechthoek: afgeronde hoeken 38">
            <a:extLst>
              <a:ext uri="{FF2B5EF4-FFF2-40B4-BE49-F238E27FC236}">
                <a16:creationId xmlns:a16="http://schemas.microsoft.com/office/drawing/2014/main" id="{31257B36-B899-D0AA-6292-8385A53B5076}"/>
              </a:ext>
            </a:extLst>
          </p:cNvPr>
          <p:cNvSpPr/>
          <p:nvPr/>
        </p:nvSpPr>
        <p:spPr>
          <a:xfrm>
            <a:off x="3302860" y="2054009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4" name="Rechthoek: afgeronde hoeken 38">
            <a:extLst>
              <a:ext uri="{FF2B5EF4-FFF2-40B4-BE49-F238E27FC236}">
                <a16:creationId xmlns:a16="http://schemas.microsoft.com/office/drawing/2014/main" id="{B7518182-E949-0FCF-ECC2-BB989CDE6BE5}"/>
              </a:ext>
            </a:extLst>
          </p:cNvPr>
          <p:cNvSpPr/>
          <p:nvPr/>
        </p:nvSpPr>
        <p:spPr>
          <a:xfrm>
            <a:off x="3302860" y="2099509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5" name="Rechthoek: afgeronde hoeken 38">
            <a:extLst>
              <a:ext uri="{FF2B5EF4-FFF2-40B4-BE49-F238E27FC236}">
                <a16:creationId xmlns:a16="http://schemas.microsoft.com/office/drawing/2014/main" id="{2F70F284-6668-3C3F-07D3-77F35AF888E2}"/>
              </a:ext>
            </a:extLst>
          </p:cNvPr>
          <p:cNvSpPr/>
          <p:nvPr/>
        </p:nvSpPr>
        <p:spPr>
          <a:xfrm>
            <a:off x="3313259" y="2145195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6" name="Google Shape;129;p25">
            <a:extLst>
              <a:ext uri="{FF2B5EF4-FFF2-40B4-BE49-F238E27FC236}">
                <a16:creationId xmlns:a16="http://schemas.microsoft.com/office/drawing/2014/main" id="{229507AA-8F7C-2C18-ED81-49CD5DA46065}"/>
              </a:ext>
            </a:extLst>
          </p:cNvPr>
          <p:cNvSpPr/>
          <p:nvPr/>
        </p:nvSpPr>
        <p:spPr>
          <a:xfrm>
            <a:off x="6224453" y="18264555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</a:t>
            </a:r>
          </a:p>
        </p:txBody>
      </p:sp>
      <p:sp>
        <p:nvSpPr>
          <p:cNvPr id="257" name="Rechthoek: afgeronde hoeken 38">
            <a:extLst>
              <a:ext uri="{FF2B5EF4-FFF2-40B4-BE49-F238E27FC236}">
                <a16:creationId xmlns:a16="http://schemas.microsoft.com/office/drawing/2014/main" id="{6526CE89-50B4-58EE-49C2-FC01E54E8FD8}"/>
              </a:ext>
            </a:extLst>
          </p:cNvPr>
          <p:cNvSpPr/>
          <p:nvPr/>
        </p:nvSpPr>
        <p:spPr>
          <a:xfrm>
            <a:off x="6224453" y="1871955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8" name="Rechthoek: afgeronde hoeken 38">
            <a:extLst>
              <a:ext uri="{FF2B5EF4-FFF2-40B4-BE49-F238E27FC236}">
                <a16:creationId xmlns:a16="http://schemas.microsoft.com/office/drawing/2014/main" id="{D4299102-4291-4374-80B7-291749A9E46C}"/>
              </a:ext>
            </a:extLst>
          </p:cNvPr>
          <p:cNvSpPr/>
          <p:nvPr/>
        </p:nvSpPr>
        <p:spPr>
          <a:xfrm>
            <a:off x="6224453" y="19174558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9" name="Rechthoek: afgeronde hoeken 38">
            <a:extLst>
              <a:ext uri="{FF2B5EF4-FFF2-40B4-BE49-F238E27FC236}">
                <a16:creationId xmlns:a16="http://schemas.microsoft.com/office/drawing/2014/main" id="{A5619AE8-A229-EE48-27EA-EE71D9BE3380}"/>
              </a:ext>
            </a:extLst>
          </p:cNvPr>
          <p:cNvSpPr/>
          <p:nvPr/>
        </p:nvSpPr>
        <p:spPr>
          <a:xfrm>
            <a:off x="6224453" y="1963593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0" name="Rechthoek: afgeronde hoeken 38">
            <a:extLst>
              <a:ext uri="{FF2B5EF4-FFF2-40B4-BE49-F238E27FC236}">
                <a16:creationId xmlns:a16="http://schemas.microsoft.com/office/drawing/2014/main" id="{EC0550CE-AD06-9019-5419-051DF6724A25}"/>
              </a:ext>
            </a:extLst>
          </p:cNvPr>
          <p:cNvSpPr/>
          <p:nvPr/>
        </p:nvSpPr>
        <p:spPr>
          <a:xfrm>
            <a:off x="6224453" y="2008914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1" name="Rechthoek: afgeronde hoeken 38">
            <a:extLst>
              <a:ext uri="{FF2B5EF4-FFF2-40B4-BE49-F238E27FC236}">
                <a16:creationId xmlns:a16="http://schemas.microsoft.com/office/drawing/2014/main" id="{FEB88AA7-1992-6C1B-1EB6-EAA83A07ABA0}"/>
              </a:ext>
            </a:extLst>
          </p:cNvPr>
          <p:cNvSpPr/>
          <p:nvPr/>
        </p:nvSpPr>
        <p:spPr>
          <a:xfrm>
            <a:off x="6224453" y="2053956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2" name="Rechthoek: afgeronde hoeken 38">
            <a:extLst>
              <a:ext uri="{FF2B5EF4-FFF2-40B4-BE49-F238E27FC236}">
                <a16:creationId xmlns:a16="http://schemas.microsoft.com/office/drawing/2014/main" id="{48B2ABE7-C9AA-6A05-E36A-61B8B16A6EF3}"/>
              </a:ext>
            </a:extLst>
          </p:cNvPr>
          <p:cNvSpPr/>
          <p:nvPr/>
        </p:nvSpPr>
        <p:spPr>
          <a:xfrm>
            <a:off x="6224453" y="2099456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3" name="Rechthoek: afgeronde hoeken 38">
            <a:extLst>
              <a:ext uri="{FF2B5EF4-FFF2-40B4-BE49-F238E27FC236}">
                <a16:creationId xmlns:a16="http://schemas.microsoft.com/office/drawing/2014/main" id="{876DA1FE-186A-B269-9783-C3FBD33DF814}"/>
              </a:ext>
            </a:extLst>
          </p:cNvPr>
          <p:cNvSpPr/>
          <p:nvPr/>
        </p:nvSpPr>
        <p:spPr>
          <a:xfrm>
            <a:off x="6234852" y="21451423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4" name="Google Shape;129;p25">
            <a:extLst>
              <a:ext uri="{FF2B5EF4-FFF2-40B4-BE49-F238E27FC236}">
                <a16:creationId xmlns:a16="http://schemas.microsoft.com/office/drawing/2014/main" id="{65413B35-E30C-C4CF-BB34-D273DAD3FB95}"/>
              </a:ext>
            </a:extLst>
          </p:cNvPr>
          <p:cNvSpPr/>
          <p:nvPr/>
        </p:nvSpPr>
        <p:spPr>
          <a:xfrm>
            <a:off x="9146046" y="18264023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</a:t>
            </a:r>
          </a:p>
        </p:txBody>
      </p:sp>
      <p:sp>
        <p:nvSpPr>
          <p:cNvPr id="265" name="Rechthoek: afgeronde hoeken 38">
            <a:extLst>
              <a:ext uri="{FF2B5EF4-FFF2-40B4-BE49-F238E27FC236}">
                <a16:creationId xmlns:a16="http://schemas.microsoft.com/office/drawing/2014/main" id="{28ED1016-2BF2-1080-F6D9-1AC34280FFDC}"/>
              </a:ext>
            </a:extLst>
          </p:cNvPr>
          <p:cNvSpPr/>
          <p:nvPr/>
        </p:nvSpPr>
        <p:spPr>
          <a:xfrm>
            <a:off x="9146046" y="1871902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6" name="Rechthoek: afgeronde hoeken 38">
            <a:extLst>
              <a:ext uri="{FF2B5EF4-FFF2-40B4-BE49-F238E27FC236}">
                <a16:creationId xmlns:a16="http://schemas.microsoft.com/office/drawing/2014/main" id="{02CE3D81-6479-C1AF-C798-85945A666BEE}"/>
              </a:ext>
            </a:extLst>
          </p:cNvPr>
          <p:cNvSpPr/>
          <p:nvPr/>
        </p:nvSpPr>
        <p:spPr>
          <a:xfrm>
            <a:off x="9146046" y="19174026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7" name="Rechthoek: afgeronde hoeken 38">
            <a:extLst>
              <a:ext uri="{FF2B5EF4-FFF2-40B4-BE49-F238E27FC236}">
                <a16:creationId xmlns:a16="http://schemas.microsoft.com/office/drawing/2014/main" id="{8BAACFFB-5986-C9ED-4B2B-63E924B8955C}"/>
              </a:ext>
            </a:extLst>
          </p:cNvPr>
          <p:cNvSpPr/>
          <p:nvPr/>
        </p:nvSpPr>
        <p:spPr>
          <a:xfrm>
            <a:off x="9146046" y="1963540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8" name="Rechthoek: afgeronde hoeken 38">
            <a:extLst>
              <a:ext uri="{FF2B5EF4-FFF2-40B4-BE49-F238E27FC236}">
                <a16:creationId xmlns:a16="http://schemas.microsoft.com/office/drawing/2014/main" id="{814D76FC-15BD-FBE8-16EC-52B69D20131C}"/>
              </a:ext>
            </a:extLst>
          </p:cNvPr>
          <p:cNvSpPr/>
          <p:nvPr/>
        </p:nvSpPr>
        <p:spPr>
          <a:xfrm>
            <a:off x="9146046" y="2008861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9" name="Rechthoek: afgeronde hoeken 38">
            <a:extLst>
              <a:ext uri="{FF2B5EF4-FFF2-40B4-BE49-F238E27FC236}">
                <a16:creationId xmlns:a16="http://schemas.microsoft.com/office/drawing/2014/main" id="{C97B8609-273E-02A8-43BC-6A9D51F5404E}"/>
              </a:ext>
            </a:extLst>
          </p:cNvPr>
          <p:cNvSpPr/>
          <p:nvPr/>
        </p:nvSpPr>
        <p:spPr>
          <a:xfrm>
            <a:off x="9146046" y="2053903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0" name="Rechthoek: afgeronde hoeken 38">
            <a:extLst>
              <a:ext uri="{FF2B5EF4-FFF2-40B4-BE49-F238E27FC236}">
                <a16:creationId xmlns:a16="http://schemas.microsoft.com/office/drawing/2014/main" id="{A74009FE-998E-87FC-3E69-878F307D12DB}"/>
              </a:ext>
            </a:extLst>
          </p:cNvPr>
          <p:cNvSpPr/>
          <p:nvPr/>
        </p:nvSpPr>
        <p:spPr>
          <a:xfrm>
            <a:off x="9146046" y="2099403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1" name="Rechthoek: afgeronde hoeken 38">
            <a:extLst>
              <a:ext uri="{FF2B5EF4-FFF2-40B4-BE49-F238E27FC236}">
                <a16:creationId xmlns:a16="http://schemas.microsoft.com/office/drawing/2014/main" id="{5146470F-847F-E575-FE9E-453FB85CA780}"/>
              </a:ext>
            </a:extLst>
          </p:cNvPr>
          <p:cNvSpPr/>
          <p:nvPr/>
        </p:nvSpPr>
        <p:spPr>
          <a:xfrm>
            <a:off x="9156445" y="21450891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2" name="Google Shape;129;p25">
            <a:extLst>
              <a:ext uri="{FF2B5EF4-FFF2-40B4-BE49-F238E27FC236}">
                <a16:creationId xmlns:a16="http://schemas.microsoft.com/office/drawing/2014/main" id="{35DA0CF5-E5CA-7ABC-1917-A2C00FF12187}"/>
              </a:ext>
            </a:extLst>
          </p:cNvPr>
          <p:cNvSpPr/>
          <p:nvPr/>
        </p:nvSpPr>
        <p:spPr>
          <a:xfrm>
            <a:off x="12067639" y="18263491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</a:t>
            </a:r>
          </a:p>
        </p:txBody>
      </p:sp>
      <p:sp>
        <p:nvSpPr>
          <p:cNvPr id="273" name="Rechthoek: afgeronde hoeken 38">
            <a:extLst>
              <a:ext uri="{FF2B5EF4-FFF2-40B4-BE49-F238E27FC236}">
                <a16:creationId xmlns:a16="http://schemas.microsoft.com/office/drawing/2014/main" id="{D55154A5-F3AF-C5BC-6F09-DFE83194B16D}"/>
              </a:ext>
            </a:extLst>
          </p:cNvPr>
          <p:cNvSpPr/>
          <p:nvPr/>
        </p:nvSpPr>
        <p:spPr>
          <a:xfrm>
            <a:off x="12067639" y="1871849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Functienaam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4" name="Rechthoek: afgeronde hoeken 38">
            <a:extLst>
              <a:ext uri="{FF2B5EF4-FFF2-40B4-BE49-F238E27FC236}">
                <a16:creationId xmlns:a16="http://schemas.microsoft.com/office/drawing/2014/main" id="{737FEC2A-9EF3-A8F9-D5F7-C5B3BEEC642C}"/>
              </a:ext>
            </a:extLst>
          </p:cNvPr>
          <p:cNvSpPr/>
          <p:nvPr/>
        </p:nvSpPr>
        <p:spPr>
          <a:xfrm>
            <a:off x="12067639" y="19173494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Leeftijd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5" name="Rechthoek: afgeronde hoeken 38">
            <a:extLst>
              <a:ext uri="{FF2B5EF4-FFF2-40B4-BE49-F238E27FC236}">
                <a16:creationId xmlns:a16="http://schemas.microsoft.com/office/drawing/2014/main" id="{D4E871CB-C779-BA4A-8A83-5E814D9B3778}"/>
              </a:ext>
            </a:extLst>
          </p:cNvPr>
          <p:cNvSpPr/>
          <p:nvPr/>
        </p:nvSpPr>
        <p:spPr>
          <a:xfrm>
            <a:off x="12067639" y="1963486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Doelen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6" name="Rechthoek: afgeronde hoeken 38">
            <a:extLst>
              <a:ext uri="{FF2B5EF4-FFF2-40B4-BE49-F238E27FC236}">
                <a16:creationId xmlns:a16="http://schemas.microsoft.com/office/drawing/2014/main" id="{1523295A-8D2D-ED7E-CE1F-DE114206310C}"/>
              </a:ext>
            </a:extLst>
          </p:cNvPr>
          <p:cNvSpPr/>
          <p:nvPr/>
        </p:nvSpPr>
        <p:spPr>
          <a:xfrm>
            <a:off x="12067639" y="20088085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7" name="Rechthoek: afgeronde hoeken 38">
            <a:extLst>
              <a:ext uri="{FF2B5EF4-FFF2-40B4-BE49-F238E27FC236}">
                <a16:creationId xmlns:a16="http://schemas.microsoft.com/office/drawing/2014/main" id="{389BDB00-A5D0-D05A-E59B-ED461EB891B2}"/>
              </a:ext>
            </a:extLst>
          </p:cNvPr>
          <p:cNvSpPr/>
          <p:nvPr/>
        </p:nvSpPr>
        <p:spPr>
          <a:xfrm>
            <a:off x="12067639" y="20538500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Factoren die invloed hebben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 koop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8" name="Rechthoek: afgeronde hoeken 38">
            <a:extLst>
              <a:ext uri="{FF2B5EF4-FFF2-40B4-BE49-F238E27FC236}">
                <a16:creationId xmlns:a16="http://schemas.microsoft.com/office/drawing/2014/main" id="{60243085-DE76-D95C-2991-0EB3565F55C0}"/>
              </a:ext>
            </a:extLst>
          </p:cNvPr>
          <p:cNvSpPr/>
          <p:nvPr/>
        </p:nvSpPr>
        <p:spPr>
          <a:xfrm>
            <a:off x="12067639" y="20993502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Moment van aanhaken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9" name="Rechthoek: afgeronde hoeken 38">
            <a:extLst>
              <a:ext uri="{FF2B5EF4-FFF2-40B4-BE49-F238E27FC236}">
                <a16:creationId xmlns:a16="http://schemas.microsoft.com/office/drawing/2014/main" id="{CF6A8C98-C067-7EBC-0825-866868FBD796}"/>
              </a:ext>
            </a:extLst>
          </p:cNvPr>
          <p:cNvSpPr/>
          <p:nvPr/>
        </p:nvSpPr>
        <p:spPr>
          <a:xfrm>
            <a:off x="12078038" y="2145035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87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5000" r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>
            <a:extLst>
              <a:ext uri="{FF2B5EF4-FFF2-40B4-BE49-F238E27FC236}">
                <a16:creationId xmlns:a16="http://schemas.microsoft.com/office/drawing/2014/main" id="{D9BF6ED0-0827-B7DA-3CD4-050758A46A51}"/>
              </a:ext>
            </a:extLst>
          </p:cNvPr>
          <p:cNvSpPr>
            <a:spLocks/>
          </p:cNvSpPr>
          <p:nvPr/>
        </p:nvSpPr>
        <p:spPr>
          <a:xfrm>
            <a:off x="3" y="24591364"/>
            <a:ext cx="15119351" cy="892490"/>
          </a:xfrm>
          <a:prstGeom prst="rect">
            <a:avLst/>
          </a:prstGeom>
          <a:solidFill>
            <a:srgbClr val="173F71"/>
          </a:solidFill>
          <a:ln>
            <a:solidFill>
              <a:srgbClr val="173F7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57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  ICP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8285FF8D-B306-3C2B-B014-EEB318CE8A2C}"/>
              </a:ext>
            </a:extLst>
          </p:cNvPr>
          <p:cNvSpPr txBox="1"/>
          <p:nvPr/>
        </p:nvSpPr>
        <p:spPr>
          <a:xfrm>
            <a:off x="760989" y="825145"/>
            <a:ext cx="4108499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143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Volwassenheidsniveau ICP</a:t>
            </a:r>
          </a:p>
        </p:txBody>
      </p:sp>
      <p:sp>
        <p:nvSpPr>
          <p:cNvPr id="56" name="Rechthoek: afgeronde hoeken 55">
            <a:extLst>
              <a:ext uri="{FF2B5EF4-FFF2-40B4-BE49-F238E27FC236}">
                <a16:creationId xmlns:a16="http://schemas.microsoft.com/office/drawing/2014/main" id="{EF17CCA1-D901-9D4D-7575-A3F38D268A43}"/>
              </a:ext>
            </a:extLst>
          </p:cNvPr>
          <p:cNvSpPr>
            <a:spLocks/>
          </p:cNvSpPr>
          <p:nvPr/>
        </p:nvSpPr>
        <p:spPr>
          <a:xfrm>
            <a:off x="0" y="24561932"/>
            <a:ext cx="15119351" cy="65311"/>
          </a:xfrm>
          <a:prstGeom prst="roundRect">
            <a:avLst>
              <a:gd name="adj" fmla="val 0"/>
            </a:avLst>
          </a:prstGeom>
          <a:solidFill>
            <a:srgbClr val="EA9010"/>
          </a:solidFill>
          <a:ln>
            <a:solidFill>
              <a:srgbClr val="EA90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000"/>
          </a:p>
        </p:txBody>
      </p:sp>
      <p:pic>
        <p:nvPicPr>
          <p:cNvPr id="2" name="Graphic 8">
            <a:extLst>
              <a:ext uri="{FF2B5EF4-FFF2-40B4-BE49-F238E27FC236}">
                <a16:creationId xmlns:a16="http://schemas.microsoft.com/office/drawing/2014/main" id="{F45C3594-AAE1-FC5D-F3FA-1E5C324DFE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385824" y="24813953"/>
            <a:ext cx="2264751" cy="483191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A1BA61DE-C7B9-C6F9-5E28-607C3215FF04}"/>
              </a:ext>
            </a:extLst>
          </p:cNvPr>
          <p:cNvSpPr txBox="1"/>
          <p:nvPr/>
        </p:nvSpPr>
        <p:spPr>
          <a:xfrm>
            <a:off x="760985" y="1166392"/>
            <a:ext cx="11431230" cy="553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Jij helpt jouw ICP van de ene volwassenheidniveau naar de volgende. Definieer de volwassenheidsniveaus en bepaal  waar jouw ’</a:t>
            </a:r>
            <a:r>
              <a:rPr lang="nl-NL" sz="1499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sweet</a:t>
            </a:r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spot’ ligt.</a:t>
            </a:r>
          </a:p>
        </p:txBody>
      </p:sp>
      <p:sp>
        <p:nvSpPr>
          <p:cNvPr id="39" name="Rechthoek: afgeronde hoeken 38">
            <a:extLst>
              <a:ext uri="{FF2B5EF4-FFF2-40B4-BE49-F238E27FC236}">
                <a16:creationId xmlns:a16="http://schemas.microsoft.com/office/drawing/2014/main" id="{554ED193-D583-5FBC-7392-09357F6E57C6}"/>
              </a:ext>
            </a:extLst>
          </p:cNvPr>
          <p:cNvSpPr/>
          <p:nvPr/>
        </p:nvSpPr>
        <p:spPr>
          <a:xfrm>
            <a:off x="875284" y="24760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0" name="Rechthoek: afgeronde hoeken 39">
            <a:extLst>
              <a:ext uri="{FF2B5EF4-FFF2-40B4-BE49-F238E27FC236}">
                <a16:creationId xmlns:a16="http://schemas.microsoft.com/office/drawing/2014/main" id="{36229968-9BE5-B377-BC47-08AAE83005E8}"/>
              </a:ext>
            </a:extLst>
          </p:cNvPr>
          <p:cNvSpPr/>
          <p:nvPr/>
        </p:nvSpPr>
        <p:spPr>
          <a:xfrm>
            <a:off x="871819" y="2934555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1" name="Rechthoek: afgeronde hoeken 40">
            <a:extLst>
              <a:ext uri="{FF2B5EF4-FFF2-40B4-BE49-F238E27FC236}">
                <a16:creationId xmlns:a16="http://schemas.microsoft.com/office/drawing/2014/main" id="{DCBC25EA-D85B-57D3-FCBC-0C5D1BAC38FF}"/>
              </a:ext>
            </a:extLst>
          </p:cNvPr>
          <p:cNvSpPr/>
          <p:nvPr/>
        </p:nvSpPr>
        <p:spPr>
          <a:xfrm>
            <a:off x="875284" y="339010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2" name="Rechthoek: afgeronde hoeken 41">
            <a:extLst>
              <a:ext uri="{FF2B5EF4-FFF2-40B4-BE49-F238E27FC236}">
                <a16:creationId xmlns:a16="http://schemas.microsoft.com/office/drawing/2014/main" id="{664C5194-2EC7-8517-0E7C-E767C195A2AC}"/>
              </a:ext>
            </a:extLst>
          </p:cNvPr>
          <p:cNvSpPr/>
          <p:nvPr/>
        </p:nvSpPr>
        <p:spPr>
          <a:xfrm>
            <a:off x="882218" y="3845665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7" name="Rechthoek: afgeronde hoeken 38">
            <a:extLst>
              <a:ext uri="{FF2B5EF4-FFF2-40B4-BE49-F238E27FC236}">
                <a16:creationId xmlns:a16="http://schemas.microsoft.com/office/drawing/2014/main" id="{DE101C87-182E-636A-27BD-1C45FDF1DDC3}"/>
              </a:ext>
            </a:extLst>
          </p:cNvPr>
          <p:cNvSpPr/>
          <p:nvPr/>
        </p:nvSpPr>
        <p:spPr>
          <a:xfrm>
            <a:off x="3779546" y="24760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" name="Rechthoek: afgeronde hoeken 39">
            <a:extLst>
              <a:ext uri="{FF2B5EF4-FFF2-40B4-BE49-F238E27FC236}">
                <a16:creationId xmlns:a16="http://schemas.microsoft.com/office/drawing/2014/main" id="{C01B9A2A-D799-C21A-CB00-4086D761BC7E}"/>
              </a:ext>
            </a:extLst>
          </p:cNvPr>
          <p:cNvSpPr/>
          <p:nvPr/>
        </p:nvSpPr>
        <p:spPr>
          <a:xfrm>
            <a:off x="3776081" y="2934555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1" name="Rechthoek: afgeronde hoeken 40">
            <a:extLst>
              <a:ext uri="{FF2B5EF4-FFF2-40B4-BE49-F238E27FC236}">
                <a16:creationId xmlns:a16="http://schemas.microsoft.com/office/drawing/2014/main" id="{3170D648-FF3A-96E7-FF35-7E2F70EB2F19}"/>
              </a:ext>
            </a:extLst>
          </p:cNvPr>
          <p:cNvSpPr/>
          <p:nvPr/>
        </p:nvSpPr>
        <p:spPr>
          <a:xfrm>
            <a:off x="3779546" y="339010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          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Rechthoek: afgeronde hoeken 41">
            <a:extLst>
              <a:ext uri="{FF2B5EF4-FFF2-40B4-BE49-F238E27FC236}">
                <a16:creationId xmlns:a16="http://schemas.microsoft.com/office/drawing/2014/main" id="{8775119E-31F9-EC5B-3B84-A0EC61DC7ECD}"/>
              </a:ext>
            </a:extLst>
          </p:cNvPr>
          <p:cNvSpPr/>
          <p:nvPr/>
        </p:nvSpPr>
        <p:spPr>
          <a:xfrm>
            <a:off x="3786480" y="3845665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Rechthoek: afgeronde hoeken 38">
            <a:extLst>
              <a:ext uri="{FF2B5EF4-FFF2-40B4-BE49-F238E27FC236}">
                <a16:creationId xmlns:a16="http://schemas.microsoft.com/office/drawing/2014/main" id="{B79296AC-8B79-3B27-F700-110265B3D176}"/>
              </a:ext>
            </a:extLst>
          </p:cNvPr>
          <p:cNvSpPr/>
          <p:nvPr/>
        </p:nvSpPr>
        <p:spPr>
          <a:xfrm>
            <a:off x="6683808" y="24760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5" name="Rechthoek: afgeronde hoeken 39">
            <a:extLst>
              <a:ext uri="{FF2B5EF4-FFF2-40B4-BE49-F238E27FC236}">
                <a16:creationId xmlns:a16="http://schemas.microsoft.com/office/drawing/2014/main" id="{36A7B07B-6817-7E3A-F9A2-337DB8CD6387}"/>
              </a:ext>
            </a:extLst>
          </p:cNvPr>
          <p:cNvSpPr/>
          <p:nvPr/>
        </p:nvSpPr>
        <p:spPr>
          <a:xfrm>
            <a:off x="6680343" y="2934555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6" name="Rechthoek: afgeronde hoeken 40">
            <a:extLst>
              <a:ext uri="{FF2B5EF4-FFF2-40B4-BE49-F238E27FC236}">
                <a16:creationId xmlns:a16="http://schemas.microsoft.com/office/drawing/2014/main" id="{DC5B2C51-D2B4-F86E-C96C-29E1645D7147}"/>
              </a:ext>
            </a:extLst>
          </p:cNvPr>
          <p:cNvSpPr/>
          <p:nvPr/>
        </p:nvSpPr>
        <p:spPr>
          <a:xfrm>
            <a:off x="6683808" y="339010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7" name="Rechthoek: afgeronde hoeken 41">
            <a:extLst>
              <a:ext uri="{FF2B5EF4-FFF2-40B4-BE49-F238E27FC236}">
                <a16:creationId xmlns:a16="http://schemas.microsoft.com/office/drawing/2014/main" id="{F6DCC224-5C5E-FC91-1FF9-2F02EBE78E0F}"/>
              </a:ext>
            </a:extLst>
          </p:cNvPr>
          <p:cNvSpPr/>
          <p:nvPr/>
        </p:nvSpPr>
        <p:spPr>
          <a:xfrm>
            <a:off x="6690742" y="3845665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5" name="Rechthoek: afgeronde hoeken 38">
            <a:extLst>
              <a:ext uri="{FF2B5EF4-FFF2-40B4-BE49-F238E27FC236}">
                <a16:creationId xmlns:a16="http://schemas.microsoft.com/office/drawing/2014/main" id="{6262A9BF-FA5D-5784-CBC7-A0FE180D1F52}"/>
              </a:ext>
            </a:extLst>
          </p:cNvPr>
          <p:cNvSpPr/>
          <p:nvPr/>
        </p:nvSpPr>
        <p:spPr>
          <a:xfrm>
            <a:off x="9588070" y="2476057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Segment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6" name="Rechthoek: afgeronde hoeken 39">
            <a:extLst>
              <a:ext uri="{FF2B5EF4-FFF2-40B4-BE49-F238E27FC236}">
                <a16:creationId xmlns:a16="http://schemas.microsoft.com/office/drawing/2014/main" id="{37CB494E-B55F-BC2D-2591-E08361027FDF}"/>
              </a:ext>
            </a:extLst>
          </p:cNvPr>
          <p:cNvSpPr/>
          <p:nvPr/>
        </p:nvSpPr>
        <p:spPr>
          <a:xfrm>
            <a:off x="9584605" y="2934555"/>
            <a:ext cx="2783888" cy="370772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Locatie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Rechthoek: afgeronde hoeken 40">
            <a:extLst>
              <a:ext uri="{FF2B5EF4-FFF2-40B4-BE49-F238E27FC236}">
                <a16:creationId xmlns:a16="http://schemas.microsoft.com/office/drawing/2014/main" id="{EF904708-18FD-6251-28B0-8D78B12B0579}"/>
              </a:ext>
            </a:extLst>
          </p:cNvPr>
          <p:cNvSpPr/>
          <p:nvPr/>
        </p:nvSpPr>
        <p:spPr>
          <a:xfrm>
            <a:off x="9588070" y="3390109"/>
            <a:ext cx="2783888" cy="373716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Omzet €            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8" name="Rechthoek: afgeronde hoeken 41">
            <a:extLst>
              <a:ext uri="{FF2B5EF4-FFF2-40B4-BE49-F238E27FC236}">
                <a16:creationId xmlns:a16="http://schemas.microsoft.com/office/drawing/2014/main" id="{E8B41978-B3AA-6F06-CDB0-C141EB0ADB73}"/>
              </a:ext>
            </a:extLst>
          </p:cNvPr>
          <p:cNvSpPr/>
          <p:nvPr/>
        </p:nvSpPr>
        <p:spPr>
          <a:xfrm>
            <a:off x="9595004" y="3845665"/>
            <a:ext cx="2783888" cy="366463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Team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7" name="Google Shape;129;p25">
            <a:extLst>
              <a:ext uri="{FF2B5EF4-FFF2-40B4-BE49-F238E27FC236}">
                <a16:creationId xmlns:a16="http://schemas.microsoft.com/office/drawing/2014/main" id="{17B75B2C-BDC1-03F3-6B9F-FB1FDCC3E96C}"/>
              </a:ext>
            </a:extLst>
          </p:cNvPr>
          <p:cNvSpPr/>
          <p:nvPr/>
        </p:nvSpPr>
        <p:spPr>
          <a:xfrm>
            <a:off x="3783013" y="2031903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Niveau 2</a:t>
            </a:r>
          </a:p>
        </p:txBody>
      </p:sp>
      <p:sp>
        <p:nvSpPr>
          <p:cNvPr id="108" name="Google Shape;129;p25">
            <a:extLst>
              <a:ext uri="{FF2B5EF4-FFF2-40B4-BE49-F238E27FC236}">
                <a16:creationId xmlns:a16="http://schemas.microsoft.com/office/drawing/2014/main" id="{2E26BFF0-6978-9385-9DAF-66C8E9D18F37}"/>
              </a:ext>
            </a:extLst>
          </p:cNvPr>
          <p:cNvSpPr/>
          <p:nvPr/>
        </p:nvSpPr>
        <p:spPr>
          <a:xfrm>
            <a:off x="871819" y="2011680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Niveau 1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109" name="Google Shape;129;p25">
            <a:extLst>
              <a:ext uri="{FF2B5EF4-FFF2-40B4-BE49-F238E27FC236}">
                <a16:creationId xmlns:a16="http://schemas.microsoft.com/office/drawing/2014/main" id="{2F3A8A8A-AEC7-67E4-52F8-99846CAF5874}"/>
              </a:ext>
            </a:extLst>
          </p:cNvPr>
          <p:cNvSpPr/>
          <p:nvPr/>
        </p:nvSpPr>
        <p:spPr>
          <a:xfrm>
            <a:off x="9591537" y="2019006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Niveau 4</a:t>
            </a:r>
          </a:p>
        </p:txBody>
      </p:sp>
      <p:sp>
        <p:nvSpPr>
          <p:cNvPr id="110" name="Google Shape;129;p25">
            <a:extLst>
              <a:ext uri="{FF2B5EF4-FFF2-40B4-BE49-F238E27FC236}">
                <a16:creationId xmlns:a16="http://schemas.microsoft.com/office/drawing/2014/main" id="{BB356D0B-1AB9-CC5A-3F31-4BCE2CD58E90}"/>
              </a:ext>
            </a:extLst>
          </p:cNvPr>
          <p:cNvSpPr/>
          <p:nvPr/>
        </p:nvSpPr>
        <p:spPr>
          <a:xfrm>
            <a:off x="6676876" y="2026614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Niveau 3</a:t>
            </a:r>
          </a:p>
        </p:txBody>
      </p:sp>
      <p:sp>
        <p:nvSpPr>
          <p:cNvPr id="8" name="Rechthoek: afgeronde hoeken 38">
            <a:extLst>
              <a:ext uri="{FF2B5EF4-FFF2-40B4-BE49-F238E27FC236}">
                <a16:creationId xmlns:a16="http://schemas.microsoft.com/office/drawing/2014/main" id="{6A851A91-E48C-43D4-13E4-4518E9B70422}"/>
              </a:ext>
            </a:extLst>
          </p:cNvPr>
          <p:cNvSpPr/>
          <p:nvPr/>
        </p:nvSpPr>
        <p:spPr>
          <a:xfrm>
            <a:off x="882218" y="4438617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uitdagingen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" name="Rechthoek: afgeronde hoeken 38">
            <a:extLst>
              <a:ext uri="{FF2B5EF4-FFF2-40B4-BE49-F238E27FC236}">
                <a16:creationId xmlns:a16="http://schemas.microsoft.com/office/drawing/2014/main" id="{13A6C97B-0629-EE05-E329-A30C67F71C2C}"/>
              </a:ext>
            </a:extLst>
          </p:cNvPr>
          <p:cNvSpPr/>
          <p:nvPr/>
        </p:nvSpPr>
        <p:spPr>
          <a:xfrm>
            <a:off x="3776081" y="4438616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uitdagingen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7" name="Rechthoek: afgeronde hoeken 38">
            <a:extLst>
              <a:ext uri="{FF2B5EF4-FFF2-40B4-BE49-F238E27FC236}">
                <a16:creationId xmlns:a16="http://schemas.microsoft.com/office/drawing/2014/main" id="{383F8E1B-B162-4073-1949-611E2EBC0F92}"/>
              </a:ext>
            </a:extLst>
          </p:cNvPr>
          <p:cNvSpPr/>
          <p:nvPr/>
        </p:nvSpPr>
        <p:spPr>
          <a:xfrm>
            <a:off x="6669944" y="4438615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uitdagingen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hthoek: afgeronde hoeken 38">
            <a:extLst>
              <a:ext uri="{FF2B5EF4-FFF2-40B4-BE49-F238E27FC236}">
                <a16:creationId xmlns:a16="http://schemas.microsoft.com/office/drawing/2014/main" id="{509AE7AB-34F9-6E1F-081E-1672D4A92D3E}"/>
              </a:ext>
            </a:extLst>
          </p:cNvPr>
          <p:cNvSpPr/>
          <p:nvPr/>
        </p:nvSpPr>
        <p:spPr>
          <a:xfrm>
            <a:off x="9563807" y="4438614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uitdagingen           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3" name="Rechthoek: afgeronde hoeken 38">
            <a:extLst>
              <a:ext uri="{FF2B5EF4-FFF2-40B4-BE49-F238E27FC236}">
                <a16:creationId xmlns:a16="http://schemas.microsoft.com/office/drawing/2014/main" id="{4A79871B-3C73-3BA6-92B9-BE2724F97DBB}"/>
              </a:ext>
            </a:extLst>
          </p:cNvPr>
          <p:cNvSpPr/>
          <p:nvPr/>
        </p:nvSpPr>
        <p:spPr>
          <a:xfrm>
            <a:off x="871819" y="6258019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Strategische doelen m.b.t.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Ons aanbod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8" name="Rechthoek: afgeronde hoeken 38">
            <a:extLst>
              <a:ext uri="{FF2B5EF4-FFF2-40B4-BE49-F238E27FC236}">
                <a16:creationId xmlns:a16="http://schemas.microsoft.com/office/drawing/2014/main" id="{92DE2634-4AE3-E60E-FE9B-8131362F1B10}"/>
              </a:ext>
            </a:extLst>
          </p:cNvPr>
          <p:cNvSpPr/>
          <p:nvPr/>
        </p:nvSpPr>
        <p:spPr>
          <a:xfrm>
            <a:off x="3765682" y="6258018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Strategische doelen m.b.t.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Ons aanbod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49" name="Rechthoek: afgeronde hoeken 38">
            <a:extLst>
              <a:ext uri="{FF2B5EF4-FFF2-40B4-BE49-F238E27FC236}">
                <a16:creationId xmlns:a16="http://schemas.microsoft.com/office/drawing/2014/main" id="{47112B85-3729-B69A-F314-4271858F9CAB}"/>
              </a:ext>
            </a:extLst>
          </p:cNvPr>
          <p:cNvSpPr/>
          <p:nvPr/>
        </p:nvSpPr>
        <p:spPr>
          <a:xfrm>
            <a:off x="6659545" y="6258017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Strategische doelen m.b.t.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Ons aanbod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0" name="Rechthoek: afgeronde hoeken 38">
            <a:extLst>
              <a:ext uri="{FF2B5EF4-FFF2-40B4-BE49-F238E27FC236}">
                <a16:creationId xmlns:a16="http://schemas.microsoft.com/office/drawing/2014/main" id="{F8FFB9CB-02F8-F125-D00E-6BF9A7A9327B}"/>
              </a:ext>
            </a:extLst>
          </p:cNvPr>
          <p:cNvSpPr/>
          <p:nvPr/>
        </p:nvSpPr>
        <p:spPr>
          <a:xfrm>
            <a:off x="9553408" y="6258016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Strategische doelen m.b.t.</a:t>
            </a:r>
          </a:p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Ons aanbod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1" name="Rechthoek: afgeronde hoeken 38">
            <a:extLst>
              <a:ext uri="{FF2B5EF4-FFF2-40B4-BE49-F238E27FC236}">
                <a16:creationId xmlns:a16="http://schemas.microsoft.com/office/drawing/2014/main" id="{FD88B349-4D49-2F82-88A7-B335B93823B6}"/>
              </a:ext>
            </a:extLst>
          </p:cNvPr>
          <p:cNvSpPr/>
          <p:nvPr/>
        </p:nvSpPr>
        <p:spPr>
          <a:xfrm>
            <a:off x="861420" y="8077421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Externe expertise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2" name="Rechthoek: afgeronde hoeken 38">
            <a:extLst>
              <a:ext uri="{FF2B5EF4-FFF2-40B4-BE49-F238E27FC236}">
                <a16:creationId xmlns:a16="http://schemas.microsoft.com/office/drawing/2014/main" id="{16DDF64B-A5FB-55CD-3DDA-5FD2DF0518DA}"/>
              </a:ext>
            </a:extLst>
          </p:cNvPr>
          <p:cNvSpPr/>
          <p:nvPr/>
        </p:nvSpPr>
        <p:spPr>
          <a:xfrm>
            <a:off x="3755283" y="8077420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Externe expertise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3" name="Rechthoek: afgeronde hoeken 38">
            <a:extLst>
              <a:ext uri="{FF2B5EF4-FFF2-40B4-BE49-F238E27FC236}">
                <a16:creationId xmlns:a16="http://schemas.microsoft.com/office/drawing/2014/main" id="{EE3CFBA4-B640-5F84-E4E4-1E25FB9E108C}"/>
              </a:ext>
            </a:extLst>
          </p:cNvPr>
          <p:cNvSpPr/>
          <p:nvPr/>
        </p:nvSpPr>
        <p:spPr>
          <a:xfrm>
            <a:off x="6649146" y="8077419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Externe expertise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4" name="Rechthoek: afgeronde hoeken 38">
            <a:extLst>
              <a:ext uri="{FF2B5EF4-FFF2-40B4-BE49-F238E27FC236}">
                <a16:creationId xmlns:a16="http://schemas.microsoft.com/office/drawing/2014/main" id="{220F02AB-2732-7037-6E32-28F1B08ACBBF}"/>
              </a:ext>
            </a:extLst>
          </p:cNvPr>
          <p:cNvSpPr/>
          <p:nvPr/>
        </p:nvSpPr>
        <p:spPr>
          <a:xfrm>
            <a:off x="9543009" y="8077418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Externe expertise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8200A935-868C-8EBC-FF70-7A86957248CE}"/>
              </a:ext>
            </a:extLst>
          </p:cNvPr>
          <p:cNvSpPr txBox="1"/>
          <p:nvPr/>
        </p:nvSpPr>
        <p:spPr>
          <a:xfrm>
            <a:off x="767921" y="10492306"/>
            <a:ext cx="4108499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143" b="1" i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ICP </a:t>
            </a:r>
            <a:r>
              <a:rPr lang="nl-NL" sz="2143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Buying</a:t>
            </a:r>
            <a:r>
              <a:rPr lang="nl-NL" sz="2143" b="1" i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2143" b="1" i="1" dirty="0" err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Committee</a:t>
            </a:r>
            <a:endParaRPr lang="nl-NL" sz="2143" b="1" i="1" dirty="0">
              <a:solidFill>
                <a:schemeClr val="bg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3F1543B3-53D9-217E-DCA4-EACEB45AC145}"/>
              </a:ext>
            </a:extLst>
          </p:cNvPr>
          <p:cNvSpPr txBox="1"/>
          <p:nvPr/>
        </p:nvSpPr>
        <p:spPr>
          <a:xfrm>
            <a:off x="767917" y="10833553"/>
            <a:ext cx="11431230" cy="784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In B2B wordt een aankoopbeslissing meestal niet  door 1 persoon gemaakt, maar door een aantal personen die samen de ‘</a:t>
            </a:r>
            <a:r>
              <a:rPr lang="nl-NL" sz="1499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buying</a:t>
            </a:r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lang="nl-NL" sz="1499" b="1" i="1" dirty="0" err="1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committee</a:t>
            </a:r>
            <a:r>
              <a:rPr lang="nl-NL" sz="1499" b="1" i="1" dirty="0">
                <a:solidFill>
                  <a:srgbClr val="A3DAF7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’ vormen. Het is belangrijk om te weten wie deze mensen zijn en welke overtuigingen van invloed zijn op hun beslissing.</a:t>
            </a:r>
          </a:p>
        </p:txBody>
      </p:sp>
      <p:sp>
        <p:nvSpPr>
          <p:cNvPr id="84" name="Google Shape;129;p25">
            <a:extLst>
              <a:ext uri="{FF2B5EF4-FFF2-40B4-BE49-F238E27FC236}">
                <a16:creationId xmlns:a16="http://schemas.microsoft.com/office/drawing/2014/main" id="{D65C8766-6940-2211-2529-9B5CFEC6E50C}"/>
              </a:ext>
            </a:extLst>
          </p:cNvPr>
          <p:cNvSpPr/>
          <p:nvPr/>
        </p:nvSpPr>
        <p:spPr>
          <a:xfrm>
            <a:off x="3793412" y="11803727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Influencers</a:t>
            </a:r>
            <a:endParaRPr lang="nl-NL"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85" name="Google Shape;129;p25">
            <a:extLst>
              <a:ext uri="{FF2B5EF4-FFF2-40B4-BE49-F238E27FC236}">
                <a16:creationId xmlns:a16="http://schemas.microsoft.com/office/drawing/2014/main" id="{42A12DCB-E409-475C-DE80-6E83C7BB7A2D}"/>
              </a:ext>
            </a:extLst>
          </p:cNvPr>
          <p:cNvSpPr/>
          <p:nvPr/>
        </p:nvSpPr>
        <p:spPr>
          <a:xfrm>
            <a:off x="882218" y="11783504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Researchers</a:t>
            </a:r>
            <a:endParaRPr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86" name="Google Shape;129;p25">
            <a:extLst>
              <a:ext uri="{FF2B5EF4-FFF2-40B4-BE49-F238E27FC236}">
                <a16:creationId xmlns:a16="http://schemas.microsoft.com/office/drawing/2014/main" id="{A448E224-CACB-B5EC-EE76-C091B2A08FED}"/>
              </a:ext>
            </a:extLst>
          </p:cNvPr>
          <p:cNvSpPr/>
          <p:nvPr/>
        </p:nvSpPr>
        <p:spPr>
          <a:xfrm>
            <a:off x="9601936" y="11790830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Blockers</a:t>
            </a:r>
            <a:endParaRPr lang="nl-NL" sz="1428" b="1" dirty="0">
              <a:solidFill>
                <a:srgbClr val="FFFFFF"/>
              </a:solidFill>
              <a:latin typeface="Poppins" panose="00000500000000000000" pitchFamily="2" charset="0"/>
              <a:ea typeface="Open Sans"/>
              <a:cs typeface="Poppins" panose="00000500000000000000" pitchFamily="2" charset="0"/>
              <a:sym typeface="Open Sans"/>
            </a:endParaRPr>
          </a:p>
        </p:txBody>
      </p:sp>
      <p:sp>
        <p:nvSpPr>
          <p:cNvPr id="87" name="Google Shape;129;p25">
            <a:extLst>
              <a:ext uri="{FF2B5EF4-FFF2-40B4-BE49-F238E27FC236}">
                <a16:creationId xmlns:a16="http://schemas.microsoft.com/office/drawing/2014/main" id="{6A3A4129-3702-71FB-5037-F049854387CF}"/>
              </a:ext>
            </a:extLst>
          </p:cNvPr>
          <p:cNvSpPr/>
          <p:nvPr/>
        </p:nvSpPr>
        <p:spPr>
          <a:xfrm>
            <a:off x="6687275" y="11798438"/>
            <a:ext cx="2783888" cy="373717"/>
          </a:xfrm>
          <a:prstGeom prst="roundRect">
            <a:avLst>
              <a:gd name="adj" fmla="val 5509"/>
            </a:avLst>
          </a:prstGeom>
          <a:solidFill>
            <a:srgbClr val="173F71"/>
          </a:solidFill>
          <a:ln>
            <a:solidFill>
              <a:srgbClr val="173F71"/>
            </a:solidFill>
          </a:ln>
        </p:spPr>
        <p:txBody>
          <a:bodyPr spcFirstLastPara="1" wrap="square" lIns="97961" tIns="97961" rIns="97961" bIns="97961" anchor="ctr" anchorCtr="0">
            <a:noAutofit/>
          </a:bodyPr>
          <a:lstStyle/>
          <a:p>
            <a:r>
              <a:rPr lang="nl-NL" sz="1428" b="1" dirty="0" err="1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Decision</a:t>
            </a:r>
            <a:r>
              <a:rPr lang="nl-NL" sz="1428" b="1" dirty="0">
                <a:solidFill>
                  <a:srgbClr val="FFFFFF"/>
                </a:solidFill>
                <a:latin typeface="Poppins" panose="00000500000000000000" pitchFamily="2" charset="0"/>
                <a:ea typeface="Open Sans"/>
                <a:cs typeface="Poppins" panose="00000500000000000000" pitchFamily="2" charset="0"/>
                <a:sym typeface="Open Sans"/>
              </a:rPr>
              <a:t> Makers</a:t>
            </a:r>
          </a:p>
        </p:txBody>
      </p:sp>
      <p:sp>
        <p:nvSpPr>
          <p:cNvPr id="88" name="Rechthoek: afgeronde hoeken 38">
            <a:extLst>
              <a:ext uri="{FF2B5EF4-FFF2-40B4-BE49-F238E27FC236}">
                <a16:creationId xmlns:a16="http://schemas.microsoft.com/office/drawing/2014/main" id="{4CE4D61C-813D-08B0-7DD5-6018DE422CCD}"/>
              </a:ext>
            </a:extLst>
          </p:cNvPr>
          <p:cNvSpPr/>
          <p:nvPr/>
        </p:nvSpPr>
        <p:spPr>
          <a:xfrm>
            <a:off x="892617" y="12291883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Relevante persoonlijke doelen en </a:t>
            </a:r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KPI’s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89" name="Rechthoek: afgeronde hoeken 38">
            <a:extLst>
              <a:ext uri="{FF2B5EF4-FFF2-40B4-BE49-F238E27FC236}">
                <a16:creationId xmlns:a16="http://schemas.microsoft.com/office/drawing/2014/main" id="{2D735B95-D67F-DD99-B38A-C5FC85877AD8}"/>
              </a:ext>
            </a:extLst>
          </p:cNvPr>
          <p:cNvSpPr/>
          <p:nvPr/>
        </p:nvSpPr>
        <p:spPr>
          <a:xfrm>
            <a:off x="3786480" y="12291882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Relevante persoonlijke doelen en </a:t>
            </a:r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KPI’s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0" name="Rechthoek: afgeronde hoeken 38">
            <a:extLst>
              <a:ext uri="{FF2B5EF4-FFF2-40B4-BE49-F238E27FC236}">
                <a16:creationId xmlns:a16="http://schemas.microsoft.com/office/drawing/2014/main" id="{E9BCB2ED-F911-8E25-9940-06A2534DF9C3}"/>
              </a:ext>
            </a:extLst>
          </p:cNvPr>
          <p:cNvSpPr/>
          <p:nvPr/>
        </p:nvSpPr>
        <p:spPr>
          <a:xfrm>
            <a:off x="6680343" y="12291881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Relevante persoonlijke doelen en </a:t>
            </a:r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KPI’s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1" name="Rechthoek: afgeronde hoeken 38">
            <a:extLst>
              <a:ext uri="{FF2B5EF4-FFF2-40B4-BE49-F238E27FC236}">
                <a16:creationId xmlns:a16="http://schemas.microsoft.com/office/drawing/2014/main" id="{8EE87704-B577-BD46-C127-B2ACAD17D65C}"/>
              </a:ext>
            </a:extLst>
          </p:cNvPr>
          <p:cNvSpPr/>
          <p:nvPr/>
        </p:nvSpPr>
        <p:spPr>
          <a:xfrm>
            <a:off x="9574206" y="12291880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Relevante persoonlijke doelen en </a:t>
            </a:r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KPI’s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2" name="Rechthoek: afgeronde hoeken 38">
            <a:extLst>
              <a:ext uri="{FF2B5EF4-FFF2-40B4-BE49-F238E27FC236}">
                <a16:creationId xmlns:a16="http://schemas.microsoft.com/office/drawing/2014/main" id="{6152DBB4-5795-909B-76B0-20C9486AF4FA}"/>
              </a:ext>
            </a:extLst>
          </p:cNvPr>
          <p:cNvSpPr/>
          <p:nvPr/>
        </p:nvSpPr>
        <p:spPr>
          <a:xfrm>
            <a:off x="882218" y="14111285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3" name="Rechthoek: afgeronde hoeken 38">
            <a:extLst>
              <a:ext uri="{FF2B5EF4-FFF2-40B4-BE49-F238E27FC236}">
                <a16:creationId xmlns:a16="http://schemas.microsoft.com/office/drawing/2014/main" id="{32279728-B339-D2B8-F9D0-7FD1A7A57A1F}"/>
              </a:ext>
            </a:extLst>
          </p:cNvPr>
          <p:cNvSpPr/>
          <p:nvPr/>
        </p:nvSpPr>
        <p:spPr>
          <a:xfrm>
            <a:off x="3776081" y="14111284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2" name="Rechthoek: afgeronde hoeken 38">
            <a:extLst>
              <a:ext uri="{FF2B5EF4-FFF2-40B4-BE49-F238E27FC236}">
                <a16:creationId xmlns:a16="http://schemas.microsoft.com/office/drawing/2014/main" id="{C1A8459A-4DC4-4F47-30BC-778B31B1643E}"/>
              </a:ext>
            </a:extLst>
          </p:cNvPr>
          <p:cNvSpPr/>
          <p:nvPr/>
        </p:nvSpPr>
        <p:spPr>
          <a:xfrm>
            <a:off x="6669944" y="14111283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3" name="Rechthoek: afgeronde hoeken 38">
            <a:extLst>
              <a:ext uri="{FF2B5EF4-FFF2-40B4-BE49-F238E27FC236}">
                <a16:creationId xmlns:a16="http://schemas.microsoft.com/office/drawing/2014/main" id="{0579AC9C-8D96-DE31-C7ED-EE9003700859}"/>
              </a:ext>
            </a:extLst>
          </p:cNvPr>
          <p:cNvSpPr/>
          <p:nvPr/>
        </p:nvSpPr>
        <p:spPr>
          <a:xfrm>
            <a:off x="9563807" y="14111282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Redenen om niet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4" name="Rechthoek: afgeronde hoeken 38">
            <a:extLst>
              <a:ext uri="{FF2B5EF4-FFF2-40B4-BE49-F238E27FC236}">
                <a16:creationId xmlns:a16="http://schemas.microsoft.com/office/drawing/2014/main" id="{7879F2EB-3D77-CDAB-567E-E89AE97EE7C7}"/>
              </a:ext>
            </a:extLst>
          </p:cNvPr>
          <p:cNvSpPr/>
          <p:nvPr/>
        </p:nvSpPr>
        <p:spPr>
          <a:xfrm>
            <a:off x="871819" y="15930687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Motivatie om wel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5" name="Rechthoek: afgeronde hoeken 38">
            <a:extLst>
              <a:ext uri="{FF2B5EF4-FFF2-40B4-BE49-F238E27FC236}">
                <a16:creationId xmlns:a16="http://schemas.microsoft.com/office/drawing/2014/main" id="{09B66271-56C7-C9B2-8664-C6B88278A6FE}"/>
              </a:ext>
            </a:extLst>
          </p:cNvPr>
          <p:cNvSpPr/>
          <p:nvPr/>
        </p:nvSpPr>
        <p:spPr>
          <a:xfrm>
            <a:off x="3765682" y="15930686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Motivatie om wel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06" name="Rechthoek: afgeronde hoeken 38">
            <a:extLst>
              <a:ext uri="{FF2B5EF4-FFF2-40B4-BE49-F238E27FC236}">
                <a16:creationId xmlns:a16="http://schemas.microsoft.com/office/drawing/2014/main" id="{49DF4E30-9742-97EF-1D9C-69EA9E4FA30D}"/>
              </a:ext>
            </a:extLst>
          </p:cNvPr>
          <p:cNvSpPr/>
          <p:nvPr/>
        </p:nvSpPr>
        <p:spPr>
          <a:xfrm>
            <a:off x="6659545" y="15930685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Motivatie om wel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0" name="Rechthoek: afgeronde hoeken 38">
            <a:extLst>
              <a:ext uri="{FF2B5EF4-FFF2-40B4-BE49-F238E27FC236}">
                <a16:creationId xmlns:a16="http://schemas.microsoft.com/office/drawing/2014/main" id="{03DF3E8E-3C42-8FD0-BE09-2F406EDBB049}"/>
              </a:ext>
            </a:extLst>
          </p:cNvPr>
          <p:cNvSpPr/>
          <p:nvPr/>
        </p:nvSpPr>
        <p:spPr>
          <a:xfrm>
            <a:off x="9553408" y="15930684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Motivatie om wel te kopen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1" name="Rechthoek: afgeronde hoeken 38">
            <a:extLst>
              <a:ext uri="{FF2B5EF4-FFF2-40B4-BE49-F238E27FC236}">
                <a16:creationId xmlns:a16="http://schemas.microsoft.com/office/drawing/2014/main" id="{8810F4B5-C0D6-5445-F912-47343051190C}"/>
              </a:ext>
            </a:extLst>
          </p:cNvPr>
          <p:cNvSpPr/>
          <p:nvPr/>
        </p:nvSpPr>
        <p:spPr>
          <a:xfrm>
            <a:off x="861420" y="17769340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informatiebronnen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2" name="Rechthoek: afgeronde hoeken 38">
            <a:extLst>
              <a:ext uri="{FF2B5EF4-FFF2-40B4-BE49-F238E27FC236}">
                <a16:creationId xmlns:a16="http://schemas.microsoft.com/office/drawing/2014/main" id="{B8EB1041-06AE-34E5-8A01-8AAB115820B4}"/>
              </a:ext>
            </a:extLst>
          </p:cNvPr>
          <p:cNvSpPr/>
          <p:nvPr/>
        </p:nvSpPr>
        <p:spPr>
          <a:xfrm>
            <a:off x="3755283" y="17769339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informatiebronnen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3" name="Rechthoek: afgeronde hoeken 38">
            <a:extLst>
              <a:ext uri="{FF2B5EF4-FFF2-40B4-BE49-F238E27FC236}">
                <a16:creationId xmlns:a16="http://schemas.microsoft.com/office/drawing/2014/main" id="{0C259F25-24F5-1B0B-1708-5361476ACE9B}"/>
              </a:ext>
            </a:extLst>
          </p:cNvPr>
          <p:cNvSpPr/>
          <p:nvPr/>
        </p:nvSpPr>
        <p:spPr>
          <a:xfrm>
            <a:off x="6649146" y="17769338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informatiebronnen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4" name="Rechthoek: afgeronde hoeken 38">
            <a:extLst>
              <a:ext uri="{FF2B5EF4-FFF2-40B4-BE49-F238E27FC236}">
                <a16:creationId xmlns:a16="http://schemas.microsoft.com/office/drawing/2014/main" id="{C4EEE096-6CB9-73AC-C65B-4B3E2762188C}"/>
              </a:ext>
            </a:extLst>
          </p:cNvPr>
          <p:cNvSpPr/>
          <p:nvPr/>
        </p:nvSpPr>
        <p:spPr>
          <a:xfrm>
            <a:off x="9543009" y="17769337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Belangrijkste informatiebronnen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5" name="Rechthoek: afgeronde hoeken 38">
            <a:extLst>
              <a:ext uri="{FF2B5EF4-FFF2-40B4-BE49-F238E27FC236}">
                <a16:creationId xmlns:a16="http://schemas.microsoft.com/office/drawing/2014/main" id="{3566F969-DE80-C016-3809-5DB4DCD57DA8}"/>
              </a:ext>
            </a:extLst>
          </p:cNvPr>
          <p:cNvSpPr/>
          <p:nvPr/>
        </p:nvSpPr>
        <p:spPr>
          <a:xfrm>
            <a:off x="851021" y="19588742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6" name="Rechthoek: afgeronde hoeken 38">
            <a:extLst>
              <a:ext uri="{FF2B5EF4-FFF2-40B4-BE49-F238E27FC236}">
                <a16:creationId xmlns:a16="http://schemas.microsoft.com/office/drawing/2014/main" id="{6174DE02-7F6D-44E7-FC34-0E6CA3B880BF}"/>
              </a:ext>
            </a:extLst>
          </p:cNvPr>
          <p:cNvSpPr/>
          <p:nvPr/>
        </p:nvSpPr>
        <p:spPr>
          <a:xfrm>
            <a:off x="3744884" y="19588741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67" name="Rechthoek: afgeronde hoeken 38">
            <a:extLst>
              <a:ext uri="{FF2B5EF4-FFF2-40B4-BE49-F238E27FC236}">
                <a16:creationId xmlns:a16="http://schemas.microsoft.com/office/drawing/2014/main" id="{C41B73B0-18E7-C1BC-CD90-4166DE4DC7D7}"/>
              </a:ext>
            </a:extLst>
          </p:cNvPr>
          <p:cNvSpPr/>
          <p:nvPr/>
        </p:nvSpPr>
        <p:spPr>
          <a:xfrm>
            <a:off x="6638747" y="19588740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0" name="Rechthoek: afgeronde hoeken 38">
            <a:extLst>
              <a:ext uri="{FF2B5EF4-FFF2-40B4-BE49-F238E27FC236}">
                <a16:creationId xmlns:a16="http://schemas.microsoft.com/office/drawing/2014/main" id="{28EB4827-54B2-B3B0-CA18-E81D6BEA2178}"/>
              </a:ext>
            </a:extLst>
          </p:cNvPr>
          <p:cNvSpPr/>
          <p:nvPr/>
        </p:nvSpPr>
        <p:spPr>
          <a:xfrm>
            <a:off x="9532610" y="19588739"/>
            <a:ext cx="2783888" cy="1740097"/>
          </a:xfrm>
          <a:prstGeom prst="roundRect">
            <a:avLst>
              <a:gd name="adj" fmla="val 2269"/>
            </a:avLst>
          </a:prstGeom>
          <a:solidFill>
            <a:srgbClr val="A3DA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sz="1100" b="1" dirty="0" err="1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Social</a:t>
            </a:r>
            <a:r>
              <a:rPr lang="nl-NL" sz="1100" b="1" dirty="0">
                <a:solidFill>
                  <a:srgbClr val="173F7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Media Activiteit</a:t>
            </a:r>
            <a:endParaRPr lang="nl-NL" sz="1714" b="1" dirty="0">
              <a:solidFill>
                <a:srgbClr val="173F71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7704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862</Words>
  <Application>Microsoft Office PowerPoint</Application>
  <PresentationFormat>Aangepast</PresentationFormat>
  <Paragraphs>288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Arial</vt:lpstr>
      <vt:lpstr>Poppins</vt:lpstr>
      <vt:lpstr>Simple Light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Mark Edens</dc:creator>
  <cp:lastModifiedBy>Mark Edens</cp:lastModifiedBy>
  <cp:revision>7</cp:revision>
  <dcterms:modified xsi:type="dcterms:W3CDTF">2023-02-01T10:48:07Z</dcterms:modified>
</cp:coreProperties>
</file>