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9" r:id="rId2"/>
  </p:sldIdLst>
  <p:sldSz cx="10583863" cy="7775575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3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DAF7"/>
    <a:srgbClr val="173F71"/>
    <a:srgbClr val="EA9010"/>
    <a:srgbClr val="2462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3" d="100"/>
          <a:sy n="133" d="100"/>
        </p:scale>
        <p:origin x="4422" y="132"/>
      </p:cViewPr>
      <p:guideLst>
        <p:guide orient="horz" pos="2449"/>
        <p:guide pos="33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095684" y="685800"/>
            <a:ext cx="4667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60787" y="3251679"/>
            <a:ext cx="9862500" cy="12726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60787" y="672794"/>
            <a:ext cx="9862500" cy="8658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60787" y="1742324"/>
            <a:ext cx="9862500" cy="51651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60787" y="672794"/>
            <a:ext cx="9862500" cy="8658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60787" y="1742324"/>
            <a:ext cx="4629900" cy="51651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593408" y="1742324"/>
            <a:ext cx="4629900" cy="51651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60787" y="672794"/>
            <a:ext cx="9862500" cy="8658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60787" y="839962"/>
            <a:ext cx="3250200" cy="1142400"/>
          </a:xfrm>
          <a:prstGeom prst="rect">
            <a:avLst/>
          </a:prstGeom>
        </p:spPr>
        <p:txBody>
          <a:bodyPr spcFirstLastPara="1" wrap="square" lIns="116625" tIns="116625" rIns="116625" bIns="1166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1pPr>
            <a:lvl2pPr lvl="1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2pPr>
            <a:lvl3pPr lvl="2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3pPr>
            <a:lvl4pPr lvl="3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4pPr>
            <a:lvl5pPr lvl="4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5pPr>
            <a:lvl6pPr lvl="5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6pPr>
            <a:lvl7pPr lvl="6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7pPr>
            <a:lvl8pPr lvl="7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8pPr>
            <a:lvl9pPr lvl="8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60787" y="2100813"/>
            <a:ext cx="3250200" cy="48066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67455" y="680542"/>
            <a:ext cx="7370700" cy="61845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1pPr>
            <a:lvl2pPr lvl="1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2pPr>
            <a:lvl3pPr lvl="2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3pPr>
            <a:lvl4pPr lvl="3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4pPr>
            <a:lvl5pPr lvl="4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5pPr>
            <a:lvl6pPr lvl="5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6pPr>
            <a:lvl7pPr lvl="6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7pPr>
            <a:lvl8pPr lvl="7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8pPr>
            <a:lvl9pPr lvl="8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292000" y="-189"/>
            <a:ext cx="5292000" cy="7776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16625" tIns="116625" rIns="116625" bIns="1166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07311" y="1864328"/>
            <a:ext cx="4682100" cy="2241000"/>
          </a:xfrm>
          <a:prstGeom prst="rect">
            <a:avLst/>
          </a:prstGeom>
        </p:spPr>
        <p:txBody>
          <a:bodyPr spcFirstLastPara="1" wrap="square" lIns="116625" tIns="116625" rIns="116625" bIns="1166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07311" y="4237720"/>
            <a:ext cx="4682100" cy="18672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717374" y="1094665"/>
            <a:ext cx="4441200" cy="55863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marL="457200" lvl="0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60787" y="6395830"/>
            <a:ext cx="6943500" cy="9147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60787" y="1672252"/>
            <a:ext cx="9862500" cy="2968500"/>
          </a:xfrm>
          <a:prstGeom prst="rect">
            <a:avLst/>
          </a:prstGeom>
        </p:spPr>
        <p:txBody>
          <a:bodyPr spcFirstLastPara="1" wrap="square" lIns="116625" tIns="116625" rIns="116625" bIns="1166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1pPr>
            <a:lvl2pPr lvl="1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2pPr>
            <a:lvl3pPr lvl="2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3pPr>
            <a:lvl4pPr lvl="3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4pPr>
            <a:lvl5pPr lvl="4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5pPr>
            <a:lvl6pPr lvl="5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6pPr>
            <a:lvl7pPr lvl="6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7pPr>
            <a:lvl8pPr lvl="7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8pPr>
            <a:lvl9pPr lvl="8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60787" y="4765569"/>
            <a:ext cx="9862500" cy="19665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74650" algn="ctr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914400" lvl="1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60787" y="672794"/>
            <a:ext cx="9862500" cy="8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60787" y="1742324"/>
            <a:ext cx="9862500" cy="51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  <a:defRPr sz="2300">
                <a:solidFill>
                  <a:schemeClr val="dk2"/>
                </a:solidFill>
              </a:defRPr>
            </a:lvl1pPr>
            <a:lvl2pPr marL="91440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marL="137160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3pPr>
            <a:lvl4pPr marL="1828800" lvl="3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4pPr>
            <a:lvl5pPr marL="2286000" lvl="4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5pPr>
            <a:lvl6pPr marL="2743200" lvl="5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6pPr>
            <a:lvl7pPr marL="3200400" lvl="6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7pPr>
            <a:lvl8pPr marL="3657600" lvl="7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8pPr>
            <a:lvl9pPr marL="4114800" lvl="8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D9BF6ED0-0827-B7DA-3CD4-050758A46A51}"/>
              </a:ext>
            </a:extLst>
          </p:cNvPr>
          <p:cNvSpPr/>
          <p:nvPr/>
        </p:nvSpPr>
        <p:spPr>
          <a:xfrm>
            <a:off x="0" y="7150813"/>
            <a:ext cx="10583863" cy="624762"/>
          </a:xfrm>
          <a:prstGeom prst="rect">
            <a:avLst/>
          </a:prstGeom>
          <a:solidFill>
            <a:srgbClr val="173F71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  </a:t>
            </a:r>
            <a:r>
              <a:rPr lang="nl-NL" sz="20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Narrative</a:t>
            </a:r>
            <a:r>
              <a:rPr lang="nl-NL" sz="20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Canvas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285FF8D-B306-3C2B-B014-EEB318CE8A2C}"/>
              </a:ext>
            </a:extLst>
          </p:cNvPr>
          <p:cNvSpPr txBox="1"/>
          <p:nvPr/>
        </p:nvSpPr>
        <p:spPr>
          <a:xfrm>
            <a:off x="282535" y="421839"/>
            <a:ext cx="36257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5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Client </a:t>
            </a:r>
            <a:r>
              <a:rPr lang="nl-NL" sz="15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Maturity</a:t>
            </a:r>
            <a:r>
              <a:rPr lang="nl-NL" sz="15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Fase </a:t>
            </a:r>
            <a:r>
              <a:rPr lang="nl-NL" sz="15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Starting</a:t>
            </a:r>
            <a:r>
              <a:rPr lang="nl-NL" sz="15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Point</a:t>
            </a:r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17C1B60B-787C-5F28-D5C1-ADBDE5A5793F}"/>
              </a:ext>
            </a:extLst>
          </p:cNvPr>
          <p:cNvSpPr>
            <a:spLocks/>
          </p:cNvSpPr>
          <p:nvPr/>
        </p:nvSpPr>
        <p:spPr>
          <a:xfrm>
            <a:off x="3748784" y="1939086"/>
            <a:ext cx="1851764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6" name="Rechthoek: afgeronde hoeken 55">
            <a:extLst>
              <a:ext uri="{FF2B5EF4-FFF2-40B4-BE49-F238E27FC236}">
                <a16:creationId xmlns:a16="http://schemas.microsoft.com/office/drawing/2014/main" id="{EF17CCA1-D901-9D4D-7575-A3F38D268A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7130207"/>
            <a:ext cx="10583863" cy="45719"/>
          </a:xfrm>
          <a:prstGeom prst="roundRect">
            <a:avLst>
              <a:gd name="adj" fmla="val 0"/>
            </a:avLst>
          </a:prstGeom>
          <a:solidFill>
            <a:srgbClr val="EA9010"/>
          </a:solidFill>
          <a:ln>
            <a:solidFill>
              <a:srgbClr val="EA90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Google Shape;129;p25">
            <a:extLst>
              <a:ext uri="{FF2B5EF4-FFF2-40B4-BE49-F238E27FC236}">
                <a16:creationId xmlns:a16="http://schemas.microsoft.com/office/drawing/2014/main" id="{4C16050B-901C-62F3-FD02-81BF24787585}"/>
              </a:ext>
            </a:extLst>
          </p:cNvPr>
          <p:cNvSpPr/>
          <p:nvPr/>
        </p:nvSpPr>
        <p:spPr>
          <a:xfrm>
            <a:off x="304559" y="1939086"/>
            <a:ext cx="3356746" cy="261611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800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Is this you?</a:t>
            </a:r>
            <a:endParaRPr sz="800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pic>
        <p:nvPicPr>
          <p:cNvPr id="2" name="Graphic 8">
            <a:extLst>
              <a:ext uri="{FF2B5EF4-FFF2-40B4-BE49-F238E27FC236}">
                <a16:creationId xmlns:a16="http://schemas.microsoft.com/office/drawing/2014/main" id="{F45C3594-AAE1-FC5D-F3FA-1E5C324DFE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70336" y="7306628"/>
            <a:ext cx="1585373" cy="338244"/>
          </a:xfrm>
          <a:prstGeom prst="rect">
            <a:avLst/>
          </a:prstGeom>
        </p:spPr>
      </p:pic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1087B210-670A-61AF-7E76-CFCABB22134D}"/>
              </a:ext>
            </a:extLst>
          </p:cNvPr>
          <p:cNvSpPr>
            <a:spLocks/>
          </p:cNvSpPr>
          <p:nvPr/>
        </p:nvSpPr>
        <p:spPr>
          <a:xfrm>
            <a:off x="5688028" y="1939086"/>
            <a:ext cx="1851764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FDF8E92-6F93-9071-4240-6FAFA57BCE10}"/>
              </a:ext>
            </a:extLst>
          </p:cNvPr>
          <p:cNvSpPr txBox="1"/>
          <p:nvPr/>
        </p:nvSpPr>
        <p:spPr>
          <a:xfrm>
            <a:off x="304559" y="1632052"/>
            <a:ext cx="18517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What</a:t>
            </a:r>
            <a:endParaRPr lang="nl-NL" sz="1050" b="1" i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70D45421-CF0C-0BCA-7998-46B846C89054}"/>
              </a:ext>
            </a:extLst>
          </p:cNvPr>
          <p:cNvSpPr txBox="1"/>
          <p:nvPr/>
        </p:nvSpPr>
        <p:spPr>
          <a:xfrm>
            <a:off x="3685231" y="1628969"/>
            <a:ext cx="18517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Message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68B4740-7B1D-3602-5DC7-9FD1AE40AEF3}"/>
              </a:ext>
            </a:extLst>
          </p:cNvPr>
          <p:cNvSpPr txBox="1"/>
          <p:nvPr/>
        </p:nvSpPr>
        <p:spPr>
          <a:xfrm>
            <a:off x="5557800" y="1628969"/>
            <a:ext cx="18517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Outcome</a:t>
            </a:r>
            <a:endParaRPr lang="nl-NL" sz="1050" b="1" i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8A06439A-6F31-FB58-95A5-373C56D743DA}"/>
              </a:ext>
            </a:extLst>
          </p:cNvPr>
          <p:cNvSpPr>
            <a:spLocks/>
          </p:cNvSpPr>
          <p:nvPr/>
        </p:nvSpPr>
        <p:spPr>
          <a:xfrm>
            <a:off x="3908330" y="423508"/>
            <a:ext cx="6347379" cy="323165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0ADF4884-1FDD-0D93-CA25-423F794924E1}"/>
              </a:ext>
            </a:extLst>
          </p:cNvPr>
          <p:cNvSpPr txBox="1"/>
          <p:nvPr/>
        </p:nvSpPr>
        <p:spPr>
          <a:xfrm>
            <a:off x="7539792" y="1628969"/>
            <a:ext cx="18517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Client State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D7B7FEED-213C-B89C-FDCE-B832D07629D7}"/>
              </a:ext>
            </a:extLst>
          </p:cNvPr>
          <p:cNvSpPr txBox="1"/>
          <p:nvPr/>
        </p:nvSpPr>
        <p:spPr>
          <a:xfrm>
            <a:off x="8687817" y="1628969"/>
            <a:ext cx="15678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Point of View</a:t>
            </a:r>
          </a:p>
        </p:txBody>
      </p:sp>
      <p:sp>
        <p:nvSpPr>
          <p:cNvPr id="17" name="Google Shape;129;p25">
            <a:extLst>
              <a:ext uri="{FF2B5EF4-FFF2-40B4-BE49-F238E27FC236}">
                <a16:creationId xmlns:a16="http://schemas.microsoft.com/office/drawing/2014/main" id="{2D516C8D-2F4D-F96E-6CDB-6A5CF62E65B8}"/>
              </a:ext>
            </a:extLst>
          </p:cNvPr>
          <p:cNvSpPr/>
          <p:nvPr/>
        </p:nvSpPr>
        <p:spPr>
          <a:xfrm>
            <a:off x="7563717" y="1936004"/>
            <a:ext cx="1287615" cy="261610"/>
          </a:xfrm>
          <a:prstGeom prst="roundRect">
            <a:avLst>
              <a:gd name="adj" fmla="val 5509"/>
            </a:avLst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700" i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Problem Unaware</a:t>
            </a:r>
            <a:endParaRPr sz="700" i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28" name="Rechthoek: afgeronde hoeken 27">
            <a:extLst>
              <a:ext uri="{FF2B5EF4-FFF2-40B4-BE49-F238E27FC236}">
                <a16:creationId xmlns:a16="http://schemas.microsoft.com/office/drawing/2014/main" id="{B31F0B0D-677E-DFAB-0BFF-2C105D380FE7}"/>
              </a:ext>
            </a:extLst>
          </p:cNvPr>
          <p:cNvSpPr>
            <a:spLocks/>
          </p:cNvSpPr>
          <p:nvPr/>
        </p:nvSpPr>
        <p:spPr>
          <a:xfrm>
            <a:off x="3748784" y="2270671"/>
            <a:ext cx="1851764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Google Shape;129;p25">
            <a:extLst>
              <a:ext uri="{FF2B5EF4-FFF2-40B4-BE49-F238E27FC236}">
                <a16:creationId xmlns:a16="http://schemas.microsoft.com/office/drawing/2014/main" id="{E8B8EABA-9C5F-FD7F-EB71-4BE9F80C31D7}"/>
              </a:ext>
            </a:extLst>
          </p:cNvPr>
          <p:cNvSpPr/>
          <p:nvPr/>
        </p:nvSpPr>
        <p:spPr>
          <a:xfrm>
            <a:off x="304559" y="2270671"/>
            <a:ext cx="3356746" cy="261611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800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This is where your are at</a:t>
            </a:r>
            <a:endParaRPr sz="800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30" name="Rechthoek: afgeronde hoeken 29">
            <a:extLst>
              <a:ext uri="{FF2B5EF4-FFF2-40B4-BE49-F238E27FC236}">
                <a16:creationId xmlns:a16="http://schemas.microsoft.com/office/drawing/2014/main" id="{A67BF0BC-A90E-1A75-A03F-1F4B3D114DA6}"/>
              </a:ext>
            </a:extLst>
          </p:cNvPr>
          <p:cNvSpPr>
            <a:spLocks/>
          </p:cNvSpPr>
          <p:nvPr/>
        </p:nvSpPr>
        <p:spPr>
          <a:xfrm>
            <a:off x="5688028" y="2270671"/>
            <a:ext cx="1851764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1" name="Google Shape;129;p25">
            <a:extLst>
              <a:ext uri="{FF2B5EF4-FFF2-40B4-BE49-F238E27FC236}">
                <a16:creationId xmlns:a16="http://schemas.microsoft.com/office/drawing/2014/main" id="{D2D39C6F-94B1-855D-6154-B4658736894B}"/>
              </a:ext>
            </a:extLst>
          </p:cNvPr>
          <p:cNvSpPr/>
          <p:nvPr/>
        </p:nvSpPr>
        <p:spPr>
          <a:xfrm>
            <a:off x="7563717" y="2267589"/>
            <a:ext cx="1287615" cy="261610"/>
          </a:xfrm>
          <a:prstGeom prst="roundRect">
            <a:avLst>
              <a:gd name="adj" fmla="val 5509"/>
            </a:avLst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700" i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Problem Aware</a:t>
            </a:r>
            <a:endParaRPr sz="700" i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32" name="Rechthoek: afgeronde hoeken 31">
            <a:extLst>
              <a:ext uri="{FF2B5EF4-FFF2-40B4-BE49-F238E27FC236}">
                <a16:creationId xmlns:a16="http://schemas.microsoft.com/office/drawing/2014/main" id="{B9FE35C0-A977-0122-D304-18F227962416}"/>
              </a:ext>
            </a:extLst>
          </p:cNvPr>
          <p:cNvSpPr>
            <a:spLocks/>
          </p:cNvSpPr>
          <p:nvPr/>
        </p:nvSpPr>
        <p:spPr>
          <a:xfrm>
            <a:off x="3748784" y="2601364"/>
            <a:ext cx="1851764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3" name="Google Shape;129;p25">
            <a:extLst>
              <a:ext uri="{FF2B5EF4-FFF2-40B4-BE49-F238E27FC236}">
                <a16:creationId xmlns:a16="http://schemas.microsoft.com/office/drawing/2014/main" id="{8B970A66-43B5-ABD8-58F3-0258B9708675}"/>
              </a:ext>
            </a:extLst>
          </p:cNvPr>
          <p:cNvSpPr/>
          <p:nvPr/>
        </p:nvSpPr>
        <p:spPr>
          <a:xfrm>
            <a:off x="304559" y="2601364"/>
            <a:ext cx="3356746" cy="261611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800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These are the negative consequenses of staying the course</a:t>
            </a:r>
            <a:endParaRPr sz="800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34" name="Rechthoek: afgeronde hoeken 33">
            <a:extLst>
              <a:ext uri="{FF2B5EF4-FFF2-40B4-BE49-F238E27FC236}">
                <a16:creationId xmlns:a16="http://schemas.microsoft.com/office/drawing/2014/main" id="{ABE26B13-7E0A-598A-43F7-D9C0CC34D104}"/>
              </a:ext>
            </a:extLst>
          </p:cNvPr>
          <p:cNvSpPr>
            <a:spLocks/>
          </p:cNvSpPr>
          <p:nvPr/>
        </p:nvSpPr>
        <p:spPr>
          <a:xfrm>
            <a:off x="5688028" y="2601364"/>
            <a:ext cx="1851764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5" name="Google Shape;129;p25">
            <a:extLst>
              <a:ext uri="{FF2B5EF4-FFF2-40B4-BE49-F238E27FC236}">
                <a16:creationId xmlns:a16="http://schemas.microsoft.com/office/drawing/2014/main" id="{511E0C0D-C5EA-BAFD-4263-306D8A1D6D99}"/>
              </a:ext>
            </a:extLst>
          </p:cNvPr>
          <p:cNvSpPr/>
          <p:nvPr/>
        </p:nvSpPr>
        <p:spPr>
          <a:xfrm>
            <a:off x="7563717" y="2598282"/>
            <a:ext cx="1287615" cy="261610"/>
          </a:xfrm>
          <a:prstGeom prst="roundRect">
            <a:avLst>
              <a:gd name="adj" fmla="val 5509"/>
            </a:avLst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700" i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Problem Aware</a:t>
            </a:r>
            <a:endParaRPr sz="700" i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36" name="Rechthoek: afgeronde hoeken 35">
            <a:extLst>
              <a:ext uri="{FF2B5EF4-FFF2-40B4-BE49-F238E27FC236}">
                <a16:creationId xmlns:a16="http://schemas.microsoft.com/office/drawing/2014/main" id="{4160886E-A085-59F2-3470-192FF24BF3D4}"/>
              </a:ext>
            </a:extLst>
          </p:cNvPr>
          <p:cNvSpPr>
            <a:spLocks/>
          </p:cNvSpPr>
          <p:nvPr/>
        </p:nvSpPr>
        <p:spPr>
          <a:xfrm>
            <a:off x="3748784" y="2931972"/>
            <a:ext cx="1851764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7" name="Google Shape;129;p25">
            <a:extLst>
              <a:ext uri="{FF2B5EF4-FFF2-40B4-BE49-F238E27FC236}">
                <a16:creationId xmlns:a16="http://schemas.microsoft.com/office/drawing/2014/main" id="{155E21EA-454A-6B9A-8204-8C4C30129B7C}"/>
              </a:ext>
            </a:extLst>
          </p:cNvPr>
          <p:cNvSpPr/>
          <p:nvPr/>
        </p:nvSpPr>
        <p:spPr>
          <a:xfrm>
            <a:off x="304559" y="2931972"/>
            <a:ext cx="3356746" cy="261611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800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This is the Promised Land</a:t>
            </a:r>
            <a:endParaRPr sz="800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38" name="Rechthoek: afgeronde hoeken 37">
            <a:extLst>
              <a:ext uri="{FF2B5EF4-FFF2-40B4-BE49-F238E27FC236}">
                <a16:creationId xmlns:a16="http://schemas.microsoft.com/office/drawing/2014/main" id="{ACB51D32-6740-AF42-63EE-3A8EEF5BB5D9}"/>
              </a:ext>
            </a:extLst>
          </p:cNvPr>
          <p:cNvSpPr>
            <a:spLocks/>
          </p:cNvSpPr>
          <p:nvPr/>
        </p:nvSpPr>
        <p:spPr>
          <a:xfrm>
            <a:off x="5688028" y="2931972"/>
            <a:ext cx="1851764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9" name="Google Shape;129;p25">
            <a:extLst>
              <a:ext uri="{FF2B5EF4-FFF2-40B4-BE49-F238E27FC236}">
                <a16:creationId xmlns:a16="http://schemas.microsoft.com/office/drawing/2014/main" id="{972B103F-686A-F473-DC81-BD0AB077B7F5}"/>
              </a:ext>
            </a:extLst>
          </p:cNvPr>
          <p:cNvSpPr/>
          <p:nvPr/>
        </p:nvSpPr>
        <p:spPr>
          <a:xfrm>
            <a:off x="7563717" y="2928890"/>
            <a:ext cx="1287615" cy="261610"/>
          </a:xfrm>
          <a:prstGeom prst="roundRect">
            <a:avLst>
              <a:gd name="adj" fmla="val 5509"/>
            </a:avLst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700" i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Solution Aware</a:t>
            </a:r>
            <a:endParaRPr sz="700" i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40" name="Rechthoek: afgeronde hoeken 39">
            <a:extLst>
              <a:ext uri="{FF2B5EF4-FFF2-40B4-BE49-F238E27FC236}">
                <a16:creationId xmlns:a16="http://schemas.microsoft.com/office/drawing/2014/main" id="{1D212A0C-3DB6-6287-33A8-7A0F6617D17F}"/>
              </a:ext>
            </a:extLst>
          </p:cNvPr>
          <p:cNvSpPr>
            <a:spLocks/>
          </p:cNvSpPr>
          <p:nvPr/>
        </p:nvSpPr>
        <p:spPr>
          <a:xfrm>
            <a:off x="3751905" y="3250086"/>
            <a:ext cx="1851764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1" name="Google Shape;129;p25">
            <a:extLst>
              <a:ext uri="{FF2B5EF4-FFF2-40B4-BE49-F238E27FC236}">
                <a16:creationId xmlns:a16="http://schemas.microsoft.com/office/drawing/2014/main" id="{5C738A9B-5A8C-D2ED-31BB-24669A0EC557}"/>
              </a:ext>
            </a:extLst>
          </p:cNvPr>
          <p:cNvSpPr/>
          <p:nvPr/>
        </p:nvSpPr>
        <p:spPr>
          <a:xfrm>
            <a:off x="304559" y="3250086"/>
            <a:ext cx="3356746" cy="261611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800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This is where you should go</a:t>
            </a:r>
            <a:endParaRPr sz="800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42" name="Rechthoek: afgeronde hoeken 41">
            <a:extLst>
              <a:ext uri="{FF2B5EF4-FFF2-40B4-BE49-F238E27FC236}">
                <a16:creationId xmlns:a16="http://schemas.microsoft.com/office/drawing/2014/main" id="{C0D0B99C-FE0B-770C-1500-B8DE84C0A455}"/>
              </a:ext>
            </a:extLst>
          </p:cNvPr>
          <p:cNvSpPr>
            <a:spLocks/>
          </p:cNvSpPr>
          <p:nvPr/>
        </p:nvSpPr>
        <p:spPr>
          <a:xfrm>
            <a:off x="5688028" y="3250086"/>
            <a:ext cx="1851764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3" name="Google Shape;129;p25">
            <a:extLst>
              <a:ext uri="{FF2B5EF4-FFF2-40B4-BE49-F238E27FC236}">
                <a16:creationId xmlns:a16="http://schemas.microsoft.com/office/drawing/2014/main" id="{B6AFA54A-498F-FD25-34C1-2E26CBC3896D}"/>
              </a:ext>
            </a:extLst>
          </p:cNvPr>
          <p:cNvSpPr/>
          <p:nvPr/>
        </p:nvSpPr>
        <p:spPr>
          <a:xfrm>
            <a:off x="7563717" y="3247004"/>
            <a:ext cx="1287615" cy="261610"/>
          </a:xfrm>
          <a:prstGeom prst="roundRect">
            <a:avLst>
              <a:gd name="adj" fmla="val 5509"/>
            </a:avLst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700" i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Solution </a:t>
            </a:r>
            <a:r>
              <a:rPr lang="nl-NL" sz="700" i="1" dirty="0" err="1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Aware</a:t>
            </a:r>
            <a:endParaRPr lang="nl-NL" sz="700" i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44" name="Rechthoek: afgeronde hoeken 43">
            <a:extLst>
              <a:ext uri="{FF2B5EF4-FFF2-40B4-BE49-F238E27FC236}">
                <a16:creationId xmlns:a16="http://schemas.microsoft.com/office/drawing/2014/main" id="{A96E26E1-9B24-7D9D-7B1B-CDC9A8A48B81}"/>
              </a:ext>
            </a:extLst>
          </p:cNvPr>
          <p:cNvSpPr>
            <a:spLocks/>
          </p:cNvSpPr>
          <p:nvPr/>
        </p:nvSpPr>
        <p:spPr>
          <a:xfrm>
            <a:off x="3751905" y="3569830"/>
            <a:ext cx="1851764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5" name="Google Shape;129;p25">
            <a:extLst>
              <a:ext uri="{FF2B5EF4-FFF2-40B4-BE49-F238E27FC236}">
                <a16:creationId xmlns:a16="http://schemas.microsoft.com/office/drawing/2014/main" id="{017E1151-7F75-C98D-A3A3-96FCA529C642}"/>
              </a:ext>
            </a:extLst>
          </p:cNvPr>
          <p:cNvSpPr/>
          <p:nvPr/>
        </p:nvSpPr>
        <p:spPr>
          <a:xfrm>
            <a:off x="304559" y="3569830"/>
            <a:ext cx="3356746" cy="261611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800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This is how to get there</a:t>
            </a:r>
            <a:endParaRPr sz="800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46" name="Rechthoek: afgeronde hoeken 45">
            <a:extLst>
              <a:ext uri="{FF2B5EF4-FFF2-40B4-BE49-F238E27FC236}">
                <a16:creationId xmlns:a16="http://schemas.microsoft.com/office/drawing/2014/main" id="{770F2FD1-C0CD-6B81-432F-CD4E299301A0}"/>
              </a:ext>
            </a:extLst>
          </p:cNvPr>
          <p:cNvSpPr>
            <a:spLocks/>
          </p:cNvSpPr>
          <p:nvPr/>
        </p:nvSpPr>
        <p:spPr>
          <a:xfrm>
            <a:off x="5688028" y="3569830"/>
            <a:ext cx="1851764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7" name="Google Shape;129;p25">
            <a:extLst>
              <a:ext uri="{FF2B5EF4-FFF2-40B4-BE49-F238E27FC236}">
                <a16:creationId xmlns:a16="http://schemas.microsoft.com/office/drawing/2014/main" id="{E749F638-EDDD-3025-45A9-B444694897AC}"/>
              </a:ext>
            </a:extLst>
          </p:cNvPr>
          <p:cNvSpPr/>
          <p:nvPr/>
        </p:nvSpPr>
        <p:spPr>
          <a:xfrm>
            <a:off x="7563717" y="3566748"/>
            <a:ext cx="1287615" cy="261610"/>
          </a:xfrm>
          <a:prstGeom prst="roundRect">
            <a:avLst>
              <a:gd name="adj" fmla="val 5509"/>
            </a:avLst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700" i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Solution </a:t>
            </a:r>
            <a:r>
              <a:rPr lang="nl-NL" sz="700" i="1" dirty="0" err="1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Aware</a:t>
            </a:r>
            <a:endParaRPr lang="nl-NL" sz="700" i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48" name="Rechthoek: afgeronde hoeken 47">
            <a:extLst>
              <a:ext uri="{FF2B5EF4-FFF2-40B4-BE49-F238E27FC236}">
                <a16:creationId xmlns:a16="http://schemas.microsoft.com/office/drawing/2014/main" id="{DAC2A7A6-CEE1-B214-B73A-8C10739C9260}"/>
              </a:ext>
            </a:extLst>
          </p:cNvPr>
          <p:cNvSpPr>
            <a:spLocks/>
          </p:cNvSpPr>
          <p:nvPr/>
        </p:nvSpPr>
        <p:spPr>
          <a:xfrm>
            <a:off x="3751905" y="3887787"/>
            <a:ext cx="1851764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9" name="Google Shape;129;p25">
            <a:extLst>
              <a:ext uri="{FF2B5EF4-FFF2-40B4-BE49-F238E27FC236}">
                <a16:creationId xmlns:a16="http://schemas.microsoft.com/office/drawing/2014/main" id="{020FDFF7-7381-C807-8FEC-4698CCDEAF45}"/>
              </a:ext>
            </a:extLst>
          </p:cNvPr>
          <p:cNvSpPr/>
          <p:nvPr/>
        </p:nvSpPr>
        <p:spPr>
          <a:xfrm>
            <a:off x="304559" y="3887787"/>
            <a:ext cx="3356746" cy="261611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800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Take action!</a:t>
            </a:r>
            <a:endParaRPr sz="800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50" name="Rechthoek: afgeronde hoeken 49">
            <a:extLst>
              <a:ext uri="{FF2B5EF4-FFF2-40B4-BE49-F238E27FC236}">
                <a16:creationId xmlns:a16="http://schemas.microsoft.com/office/drawing/2014/main" id="{370BECAD-4A8A-B213-75F8-52B9EDA8DCFA}"/>
              </a:ext>
            </a:extLst>
          </p:cNvPr>
          <p:cNvSpPr>
            <a:spLocks/>
          </p:cNvSpPr>
          <p:nvPr/>
        </p:nvSpPr>
        <p:spPr>
          <a:xfrm>
            <a:off x="5688029" y="3887787"/>
            <a:ext cx="1851764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1" name="Google Shape;129;p25">
            <a:extLst>
              <a:ext uri="{FF2B5EF4-FFF2-40B4-BE49-F238E27FC236}">
                <a16:creationId xmlns:a16="http://schemas.microsoft.com/office/drawing/2014/main" id="{0AE270CB-2937-4F58-EFAB-28F3FB21FC5D}"/>
              </a:ext>
            </a:extLst>
          </p:cNvPr>
          <p:cNvSpPr/>
          <p:nvPr/>
        </p:nvSpPr>
        <p:spPr>
          <a:xfrm>
            <a:off x="7563717" y="3883107"/>
            <a:ext cx="1287615" cy="261610"/>
          </a:xfrm>
          <a:prstGeom prst="roundRect">
            <a:avLst>
              <a:gd name="adj" fmla="val 5509"/>
            </a:avLst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700" i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Product Aware</a:t>
            </a:r>
            <a:endParaRPr sz="700" i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52" name="Rechthoek: afgeronde hoeken 51">
            <a:extLst>
              <a:ext uri="{FF2B5EF4-FFF2-40B4-BE49-F238E27FC236}">
                <a16:creationId xmlns:a16="http://schemas.microsoft.com/office/drawing/2014/main" id="{AEBACA3F-A14B-CD25-023A-F7275D1F4E1E}"/>
              </a:ext>
            </a:extLst>
          </p:cNvPr>
          <p:cNvSpPr>
            <a:spLocks/>
          </p:cNvSpPr>
          <p:nvPr/>
        </p:nvSpPr>
        <p:spPr>
          <a:xfrm>
            <a:off x="3751905" y="4210067"/>
            <a:ext cx="1851764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3" name="Google Shape;129;p25">
            <a:extLst>
              <a:ext uri="{FF2B5EF4-FFF2-40B4-BE49-F238E27FC236}">
                <a16:creationId xmlns:a16="http://schemas.microsoft.com/office/drawing/2014/main" id="{140894C7-EA12-FD8B-B834-2B2DB9CAF84E}"/>
              </a:ext>
            </a:extLst>
          </p:cNvPr>
          <p:cNvSpPr/>
          <p:nvPr/>
        </p:nvSpPr>
        <p:spPr>
          <a:xfrm>
            <a:off x="304559" y="4210067"/>
            <a:ext cx="3356746" cy="261611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800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Taste the solution</a:t>
            </a:r>
            <a:endParaRPr sz="800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54" name="Rechthoek: afgeronde hoeken 53">
            <a:extLst>
              <a:ext uri="{FF2B5EF4-FFF2-40B4-BE49-F238E27FC236}">
                <a16:creationId xmlns:a16="http://schemas.microsoft.com/office/drawing/2014/main" id="{278E9194-FDC1-68F0-095F-67A0886F1F68}"/>
              </a:ext>
            </a:extLst>
          </p:cNvPr>
          <p:cNvSpPr>
            <a:spLocks/>
          </p:cNvSpPr>
          <p:nvPr/>
        </p:nvSpPr>
        <p:spPr>
          <a:xfrm>
            <a:off x="5688029" y="4210067"/>
            <a:ext cx="1851764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5" name="Google Shape;129;p25">
            <a:extLst>
              <a:ext uri="{FF2B5EF4-FFF2-40B4-BE49-F238E27FC236}">
                <a16:creationId xmlns:a16="http://schemas.microsoft.com/office/drawing/2014/main" id="{ED0D5578-9965-2858-1843-55260BD9A4F7}"/>
              </a:ext>
            </a:extLst>
          </p:cNvPr>
          <p:cNvSpPr/>
          <p:nvPr/>
        </p:nvSpPr>
        <p:spPr>
          <a:xfrm>
            <a:off x="7563718" y="4210068"/>
            <a:ext cx="1287615" cy="261610"/>
          </a:xfrm>
          <a:prstGeom prst="roundRect">
            <a:avLst>
              <a:gd name="adj" fmla="val 5509"/>
            </a:avLst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700" i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Product Aware</a:t>
            </a:r>
            <a:endParaRPr sz="700" i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57" name="Rechthoek: afgeronde hoeken 56">
            <a:extLst>
              <a:ext uri="{FF2B5EF4-FFF2-40B4-BE49-F238E27FC236}">
                <a16:creationId xmlns:a16="http://schemas.microsoft.com/office/drawing/2014/main" id="{7B26B427-4100-0A03-AFDE-3003AF20213F}"/>
              </a:ext>
            </a:extLst>
          </p:cNvPr>
          <p:cNvSpPr>
            <a:spLocks/>
          </p:cNvSpPr>
          <p:nvPr/>
        </p:nvSpPr>
        <p:spPr>
          <a:xfrm>
            <a:off x="3751905" y="4532347"/>
            <a:ext cx="1851764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8" name="Google Shape;129;p25">
            <a:extLst>
              <a:ext uri="{FF2B5EF4-FFF2-40B4-BE49-F238E27FC236}">
                <a16:creationId xmlns:a16="http://schemas.microsoft.com/office/drawing/2014/main" id="{E51004FD-07CB-DF64-3AE8-689A7E6AADD4}"/>
              </a:ext>
            </a:extLst>
          </p:cNvPr>
          <p:cNvSpPr/>
          <p:nvPr/>
        </p:nvSpPr>
        <p:spPr>
          <a:xfrm>
            <a:off x="304559" y="4532347"/>
            <a:ext cx="3356746" cy="261611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800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Pre-sales info</a:t>
            </a:r>
            <a:endParaRPr sz="800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59" name="Rechthoek: afgeronde hoeken 58">
            <a:extLst>
              <a:ext uri="{FF2B5EF4-FFF2-40B4-BE49-F238E27FC236}">
                <a16:creationId xmlns:a16="http://schemas.microsoft.com/office/drawing/2014/main" id="{C2806F48-638F-7325-4D2A-3288F91A6BD6}"/>
              </a:ext>
            </a:extLst>
          </p:cNvPr>
          <p:cNvSpPr>
            <a:spLocks/>
          </p:cNvSpPr>
          <p:nvPr/>
        </p:nvSpPr>
        <p:spPr>
          <a:xfrm>
            <a:off x="5688029" y="4532347"/>
            <a:ext cx="1851764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0" name="Google Shape;129;p25">
            <a:extLst>
              <a:ext uri="{FF2B5EF4-FFF2-40B4-BE49-F238E27FC236}">
                <a16:creationId xmlns:a16="http://schemas.microsoft.com/office/drawing/2014/main" id="{63043250-1F29-4208-0193-2855361A44DD}"/>
              </a:ext>
            </a:extLst>
          </p:cNvPr>
          <p:cNvSpPr/>
          <p:nvPr/>
        </p:nvSpPr>
        <p:spPr>
          <a:xfrm>
            <a:off x="7563718" y="4529265"/>
            <a:ext cx="1287615" cy="261610"/>
          </a:xfrm>
          <a:prstGeom prst="roundRect">
            <a:avLst>
              <a:gd name="adj" fmla="val 5509"/>
            </a:avLst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700" i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Product </a:t>
            </a:r>
            <a:r>
              <a:rPr lang="nl-NL" sz="700" i="1" dirty="0" err="1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Aware</a:t>
            </a:r>
            <a:endParaRPr lang="nl-NL" sz="700" i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61" name="Rechthoek: afgeronde hoeken 60">
            <a:extLst>
              <a:ext uri="{FF2B5EF4-FFF2-40B4-BE49-F238E27FC236}">
                <a16:creationId xmlns:a16="http://schemas.microsoft.com/office/drawing/2014/main" id="{7C9B21C1-69EC-CBCE-B398-2A085FD061CE}"/>
              </a:ext>
            </a:extLst>
          </p:cNvPr>
          <p:cNvSpPr>
            <a:spLocks/>
          </p:cNvSpPr>
          <p:nvPr/>
        </p:nvSpPr>
        <p:spPr>
          <a:xfrm>
            <a:off x="3748785" y="4861266"/>
            <a:ext cx="1854884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2" name="Google Shape;129;p25">
            <a:extLst>
              <a:ext uri="{FF2B5EF4-FFF2-40B4-BE49-F238E27FC236}">
                <a16:creationId xmlns:a16="http://schemas.microsoft.com/office/drawing/2014/main" id="{BE130464-8A2A-D65F-B9CA-BD848AACFC3A}"/>
              </a:ext>
            </a:extLst>
          </p:cNvPr>
          <p:cNvSpPr/>
          <p:nvPr/>
        </p:nvSpPr>
        <p:spPr>
          <a:xfrm>
            <a:off x="304559" y="4861266"/>
            <a:ext cx="3356746" cy="261611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800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Onboarding info</a:t>
            </a:r>
            <a:endParaRPr sz="800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63" name="Rechthoek: afgeronde hoeken 62">
            <a:extLst>
              <a:ext uri="{FF2B5EF4-FFF2-40B4-BE49-F238E27FC236}">
                <a16:creationId xmlns:a16="http://schemas.microsoft.com/office/drawing/2014/main" id="{BEA9EB4B-2FCA-58C9-3CA5-E1B9E387FD0B}"/>
              </a:ext>
            </a:extLst>
          </p:cNvPr>
          <p:cNvSpPr>
            <a:spLocks/>
          </p:cNvSpPr>
          <p:nvPr/>
        </p:nvSpPr>
        <p:spPr>
          <a:xfrm>
            <a:off x="5691149" y="4861266"/>
            <a:ext cx="1851764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4" name="Google Shape;129;p25">
            <a:extLst>
              <a:ext uri="{FF2B5EF4-FFF2-40B4-BE49-F238E27FC236}">
                <a16:creationId xmlns:a16="http://schemas.microsoft.com/office/drawing/2014/main" id="{D46260C4-04A1-ED9F-B8E9-C6080455DD9B}"/>
              </a:ext>
            </a:extLst>
          </p:cNvPr>
          <p:cNvSpPr/>
          <p:nvPr/>
        </p:nvSpPr>
        <p:spPr>
          <a:xfrm>
            <a:off x="7563718" y="4858184"/>
            <a:ext cx="1287615" cy="261610"/>
          </a:xfrm>
          <a:prstGeom prst="roundRect">
            <a:avLst>
              <a:gd name="adj" fmla="val 5509"/>
            </a:avLst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700" i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Product </a:t>
            </a:r>
            <a:r>
              <a:rPr lang="nl-NL" sz="700" i="1" dirty="0" err="1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Aware</a:t>
            </a:r>
            <a:endParaRPr lang="nl-NL" sz="700" i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65" name="Rechthoek: afgeronde hoeken 64">
            <a:extLst>
              <a:ext uri="{FF2B5EF4-FFF2-40B4-BE49-F238E27FC236}">
                <a16:creationId xmlns:a16="http://schemas.microsoft.com/office/drawing/2014/main" id="{D09FAC2A-F038-8582-2FD7-2D19F0EF2A04}"/>
              </a:ext>
            </a:extLst>
          </p:cNvPr>
          <p:cNvSpPr>
            <a:spLocks/>
          </p:cNvSpPr>
          <p:nvPr/>
        </p:nvSpPr>
        <p:spPr>
          <a:xfrm>
            <a:off x="3751905" y="5179239"/>
            <a:ext cx="1851764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6" name="Google Shape;129;p25">
            <a:extLst>
              <a:ext uri="{FF2B5EF4-FFF2-40B4-BE49-F238E27FC236}">
                <a16:creationId xmlns:a16="http://schemas.microsoft.com/office/drawing/2014/main" id="{75C15398-3115-7955-E947-32F683131314}"/>
              </a:ext>
            </a:extLst>
          </p:cNvPr>
          <p:cNvSpPr/>
          <p:nvPr/>
        </p:nvSpPr>
        <p:spPr>
          <a:xfrm>
            <a:off x="304559" y="5179239"/>
            <a:ext cx="3356746" cy="261611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800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This is how you become succesfull with our product</a:t>
            </a:r>
            <a:endParaRPr sz="800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67" name="Rechthoek: afgeronde hoeken 66">
            <a:extLst>
              <a:ext uri="{FF2B5EF4-FFF2-40B4-BE49-F238E27FC236}">
                <a16:creationId xmlns:a16="http://schemas.microsoft.com/office/drawing/2014/main" id="{A5A455EF-62D0-2A96-AE09-09E5FE68D707}"/>
              </a:ext>
            </a:extLst>
          </p:cNvPr>
          <p:cNvSpPr>
            <a:spLocks/>
          </p:cNvSpPr>
          <p:nvPr/>
        </p:nvSpPr>
        <p:spPr>
          <a:xfrm>
            <a:off x="5691149" y="5179239"/>
            <a:ext cx="1851764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8" name="Google Shape;129;p25">
            <a:extLst>
              <a:ext uri="{FF2B5EF4-FFF2-40B4-BE49-F238E27FC236}">
                <a16:creationId xmlns:a16="http://schemas.microsoft.com/office/drawing/2014/main" id="{1C98D09E-96F1-AD18-EA08-A4BFC8F4B50C}"/>
              </a:ext>
            </a:extLst>
          </p:cNvPr>
          <p:cNvSpPr/>
          <p:nvPr/>
        </p:nvSpPr>
        <p:spPr>
          <a:xfrm>
            <a:off x="7563718" y="5176157"/>
            <a:ext cx="1287615" cy="261610"/>
          </a:xfrm>
          <a:prstGeom prst="roundRect">
            <a:avLst>
              <a:gd name="adj" fmla="val 5509"/>
            </a:avLst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700" i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Most Aware</a:t>
            </a:r>
            <a:endParaRPr sz="700" i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69" name="Rechthoek: afgeronde hoeken 68">
            <a:extLst>
              <a:ext uri="{FF2B5EF4-FFF2-40B4-BE49-F238E27FC236}">
                <a16:creationId xmlns:a16="http://schemas.microsoft.com/office/drawing/2014/main" id="{EEEF8A19-DC33-05A7-3AAE-DF7B816EB906}"/>
              </a:ext>
            </a:extLst>
          </p:cNvPr>
          <p:cNvSpPr>
            <a:spLocks/>
          </p:cNvSpPr>
          <p:nvPr/>
        </p:nvSpPr>
        <p:spPr>
          <a:xfrm>
            <a:off x="8754492" y="1936004"/>
            <a:ext cx="1567892" cy="1260514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0" name="Rechthoek: afgeronde hoeken 79">
            <a:extLst>
              <a:ext uri="{FF2B5EF4-FFF2-40B4-BE49-F238E27FC236}">
                <a16:creationId xmlns:a16="http://schemas.microsoft.com/office/drawing/2014/main" id="{9547D653-6B8B-FBB5-F726-6FD894CD02A3}"/>
              </a:ext>
            </a:extLst>
          </p:cNvPr>
          <p:cNvSpPr>
            <a:spLocks/>
          </p:cNvSpPr>
          <p:nvPr/>
        </p:nvSpPr>
        <p:spPr>
          <a:xfrm>
            <a:off x="8754492" y="3264496"/>
            <a:ext cx="1567892" cy="1207182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1" name="Rechthoek: afgeronde hoeken 80">
            <a:extLst>
              <a:ext uri="{FF2B5EF4-FFF2-40B4-BE49-F238E27FC236}">
                <a16:creationId xmlns:a16="http://schemas.microsoft.com/office/drawing/2014/main" id="{B2CB2786-6BA5-0C62-4D06-111FC4BACFD8}"/>
              </a:ext>
            </a:extLst>
          </p:cNvPr>
          <p:cNvSpPr>
            <a:spLocks/>
          </p:cNvSpPr>
          <p:nvPr/>
        </p:nvSpPr>
        <p:spPr>
          <a:xfrm>
            <a:off x="8754492" y="4546327"/>
            <a:ext cx="1567892" cy="1201522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2" name="Tekstvak 81">
            <a:extLst>
              <a:ext uri="{FF2B5EF4-FFF2-40B4-BE49-F238E27FC236}">
                <a16:creationId xmlns:a16="http://schemas.microsoft.com/office/drawing/2014/main" id="{70FE108E-ABB0-06A1-415F-19C05058FAFF}"/>
              </a:ext>
            </a:extLst>
          </p:cNvPr>
          <p:cNvSpPr txBox="1"/>
          <p:nvPr/>
        </p:nvSpPr>
        <p:spPr>
          <a:xfrm>
            <a:off x="456959" y="5742463"/>
            <a:ext cx="32043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Client </a:t>
            </a:r>
            <a:r>
              <a:rPr lang="nl-NL" sz="105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Maturity</a:t>
            </a:r>
            <a:r>
              <a:rPr lang="nl-NL" sz="105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Fase Goal</a:t>
            </a:r>
          </a:p>
        </p:txBody>
      </p:sp>
      <p:sp>
        <p:nvSpPr>
          <p:cNvPr id="83" name="Rechthoek: afgeronde hoeken 82">
            <a:extLst>
              <a:ext uri="{FF2B5EF4-FFF2-40B4-BE49-F238E27FC236}">
                <a16:creationId xmlns:a16="http://schemas.microsoft.com/office/drawing/2014/main" id="{FE359BF9-C83C-0386-A36C-F1452AE8585D}"/>
              </a:ext>
            </a:extLst>
          </p:cNvPr>
          <p:cNvSpPr>
            <a:spLocks/>
          </p:cNvSpPr>
          <p:nvPr/>
        </p:nvSpPr>
        <p:spPr>
          <a:xfrm>
            <a:off x="3748784" y="5742462"/>
            <a:ext cx="3791008" cy="26161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0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4" name="Pijl: omlaag 83">
            <a:extLst>
              <a:ext uri="{FF2B5EF4-FFF2-40B4-BE49-F238E27FC236}">
                <a16:creationId xmlns:a16="http://schemas.microsoft.com/office/drawing/2014/main" id="{1C9AA901-6986-B727-98EA-520ACA3AC1AB}"/>
              </a:ext>
            </a:extLst>
          </p:cNvPr>
          <p:cNvSpPr/>
          <p:nvPr/>
        </p:nvSpPr>
        <p:spPr>
          <a:xfrm>
            <a:off x="8498161" y="745003"/>
            <a:ext cx="182636" cy="5259069"/>
          </a:xfrm>
          <a:prstGeom prst="downArrow">
            <a:avLst>
              <a:gd name="adj1" fmla="val 50000"/>
              <a:gd name="adj2" fmla="val 77596"/>
            </a:avLst>
          </a:prstGeom>
          <a:solidFill>
            <a:srgbClr val="A3DAF7"/>
          </a:solidFill>
          <a:ln>
            <a:solidFill>
              <a:srgbClr val="A3DA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0922277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97</Words>
  <Application>Microsoft Office PowerPoint</Application>
  <PresentationFormat>Aangepast</PresentationFormat>
  <Paragraphs>30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Poppins</vt:lpstr>
      <vt:lpstr>Simple Light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Mark Edens</dc:creator>
  <cp:lastModifiedBy>Mark Edens</cp:lastModifiedBy>
  <cp:revision>4</cp:revision>
  <dcterms:modified xsi:type="dcterms:W3CDTF">2023-02-21T15:37:41Z</dcterms:modified>
</cp:coreProperties>
</file>